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4" r:id="rId1"/>
  </p:sldMasterIdLst>
  <p:sldIdLst>
    <p:sldId id="256" r:id="rId2"/>
    <p:sldId id="257" r:id="rId3"/>
    <p:sldId id="279" r:id="rId4"/>
    <p:sldId id="280" r:id="rId5"/>
    <p:sldId id="259" r:id="rId6"/>
    <p:sldId id="258" r:id="rId7"/>
    <p:sldId id="264" r:id="rId8"/>
    <p:sldId id="265" r:id="rId9"/>
    <p:sldId id="266" r:id="rId10"/>
    <p:sldId id="267" r:id="rId11"/>
    <p:sldId id="260" r:id="rId12"/>
    <p:sldId id="261" r:id="rId13"/>
    <p:sldId id="263" r:id="rId14"/>
    <p:sldId id="262" r:id="rId15"/>
    <p:sldId id="268" r:id="rId16"/>
    <p:sldId id="271" r:id="rId17"/>
    <p:sldId id="270" r:id="rId18"/>
    <p:sldId id="269" r:id="rId19"/>
    <p:sldId id="282" r:id="rId20"/>
    <p:sldId id="272" r:id="rId21"/>
    <p:sldId id="275" r:id="rId22"/>
    <p:sldId id="273" r:id="rId23"/>
    <p:sldId id="274" r:id="rId24"/>
    <p:sldId id="276" r:id="rId25"/>
    <p:sldId id="281" r:id="rId26"/>
    <p:sldId id="277" r:id="rId27"/>
    <p:sldId id="283" r:id="rId28"/>
    <p:sldId id="278"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C5B511-9BE2-4807-87B4-9C4FD74EAB58}" v="2" dt="2026-05-24T18:09:57.341"/>
    <p1510:client id="{BB946180-7F28-4A9F-82AF-E2AA8E580A4B}" v="7" dt="2026-05-24T23:02:10.0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 Rastall" userId="c68c37f8f2279e80" providerId="LiveId" clId="{770A1C21-BAFE-489D-9F49-C09CF0861F22}"/>
    <pc:docChg chg="custSel addSld modSld">
      <pc:chgData name="Jan Rastall" userId="c68c37f8f2279e80" providerId="LiveId" clId="{770A1C21-BAFE-489D-9F49-C09CF0861F22}" dt="2026-05-24T23:03:08.841" v="133" actId="20577"/>
      <pc:docMkLst>
        <pc:docMk/>
      </pc:docMkLst>
      <pc:sldChg chg="modSp mod">
        <pc:chgData name="Jan Rastall" userId="c68c37f8f2279e80" providerId="LiveId" clId="{770A1C21-BAFE-489D-9F49-C09CF0861F22}" dt="2026-05-24T21:06:17.957" v="2" actId="14100"/>
        <pc:sldMkLst>
          <pc:docMk/>
          <pc:sldMk cId="55769844" sldId="259"/>
        </pc:sldMkLst>
        <pc:spChg chg="mod">
          <ac:chgData name="Jan Rastall" userId="c68c37f8f2279e80" providerId="LiveId" clId="{770A1C21-BAFE-489D-9F49-C09CF0861F22}" dt="2026-05-24T21:06:17.957" v="2" actId="14100"/>
          <ac:spMkLst>
            <pc:docMk/>
            <pc:sldMk cId="55769844" sldId="259"/>
            <ac:spMk id="3" creationId="{09CAF988-7D85-3BBC-A734-DB6D565B4560}"/>
          </ac:spMkLst>
        </pc:spChg>
      </pc:sldChg>
      <pc:sldChg chg="modSp mod">
        <pc:chgData name="Jan Rastall" userId="c68c37f8f2279e80" providerId="LiveId" clId="{770A1C21-BAFE-489D-9F49-C09CF0861F22}" dt="2026-05-24T21:27:35.871" v="3" actId="1076"/>
        <pc:sldMkLst>
          <pc:docMk/>
          <pc:sldMk cId="2771014902" sldId="272"/>
        </pc:sldMkLst>
        <pc:spChg chg="mod">
          <ac:chgData name="Jan Rastall" userId="c68c37f8f2279e80" providerId="LiveId" clId="{770A1C21-BAFE-489D-9F49-C09CF0861F22}" dt="2026-05-24T21:27:35.871" v="3" actId="1076"/>
          <ac:spMkLst>
            <pc:docMk/>
            <pc:sldMk cId="2771014902" sldId="272"/>
            <ac:spMk id="3" creationId="{E439AAF5-AF75-964C-EECA-0C55ACAD0432}"/>
          </ac:spMkLst>
        </pc:spChg>
      </pc:sldChg>
      <pc:sldChg chg="modSp mod">
        <pc:chgData name="Jan Rastall" userId="c68c37f8f2279e80" providerId="LiveId" clId="{770A1C21-BAFE-489D-9F49-C09CF0861F22}" dt="2026-05-24T21:40:11.082" v="4" actId="1076"/>
        <pc:sldMkLst>
          <pc:docMk/>
          <pc:sldMk cId="332729570" sldId="277"/>
        </pc:sldMkLst>
        <pc:spChg chg="mod">
          <ac:chgData name="Jan Rastall" userId="c68c37f8f2279e80" providerId="LiveId" clId="{770A1C21-BAFE-489D-9F49-C09CF0861F22}" dt="2026-05-24T21:40:11.082" v="4" actId="1076"/>
          <ac:spMkLst>
            <pc:docMk/>
            <pc:sldMk cId="332729570" sldId="277"/>
            <ac:spMk id="2" creationId="{52E7ABD7-9B65-5C60-F224-C74B77F9FAA9}"/>
          </ac:spMkLst>
        </pc:spChg>
      </pc:sldChg>
      <pc:sldChg chg="modSp mod">
        <pc:chgData name="Jan Rastall" userId="c68c37f8f2279e80" providerId="LiveId" clId="{770A1C21-BAFE-489D-9F49-C09CF0861F22}" dt="2026-05-24T23:03:08.841" v="133" actId="20577"/>
        <pc:sldMkLst>
          <pc:docMk/>
          <pc:sldMk cId="3826949113" sldId="278"/>
        </pc:sldMkLst>
        <pc:spChg chg="mod">
          <ac:chgData name="Jan Rastall" userId="c68c37f8f2279e80" providerId="LiveId" clId="{770A1C21-BAFE-489D-9F49-C09CF0861F22}" dt="2026-05-24T22:59:14.894" v="54" actId="27636"/>
          <ac:spMkLst>
            <pc:docMk/>
            <pc:sldMk cId="3826949113" sldId="278"/>
            <ac:spMk id="2" creationId="{147F169A-6206-5D3A-530C-D510A7FFCF42}"/>
          </ac:spMkLst>
        </pc:spChg>
        <pc:graphicFrameChg chg="mod modGraphic">
          <ac:chgData name="Jan Rastall" userId="c68c37f8f2279e80" providerId="LiveId" clId="{770A1C21-BAFE-489D-9F49-C09CF0861F22}" dt="2026-05-24T23:03:08.841" v="133" actId="20577"/>
          <ac:graphicFrameMkLst>
            <pc:docMk/>
            <pc:sldMk cId="3826949113" sldId="278"/>
            <ac:graphicFrameMk id="5" creationId="{B94C3385-23F3-C566-5598-892532968F13}"/>
          </ac:graphicFrameMkLst>
        </pc:graphicFrameChg>
      </pc:sldChg>
      <pc:sldChg chg="modSp new mod">
        <pc:chgData name="Jan Rastall" userId="c68c37f8f2279e80" providerId="LiveId" clId="{770A1C21-BAFE-489D-9F49-C09CF0861F22}" dt="2026-05-24T22:58:58.515" v="15" actId="20577"/>
        <pc:sldMkLst>
          <pc:docMk/>
          <pc:sldMk cId="480845239" sldId="283"/>
        </pc:sldMkLst>
        <pc:spChg chg="mod">
          <ac:chgData name="Jan Rastall" userId="c68c37f8f2279e80" providerId="LiveId" clId="{770A1C21-BAFE-489D-9F49-C09CF0861F22}" dt="2026-05-24T22:58:58.515" v="15" actId="20577"/>
          <ac:spMkLst>
            <pc:docMk/>
            <pc:sldMk cId="480845239" sldId="283"/>
            <ac:spMk id="2" creationId="{5E37EB96-6A63-7A0C-A119-74A990AD08D8}"/>
          </ac:spMkLst>
        </pc:spChg>
        <pc:spChg chg="mod">
          <ac:chgData name="Jan Rastall" userId="c68c37f8f2279e80" providerId="LiveId" clId="{770A1C21-BAFE-489D-9F49-C09CF0861F22}" dt="2026-05-24T22:58:50.280" v="10" actId="27636"/>
          <ac:spMkLst>
            <pc:docMk/>
            <pc:sldMk cId="480845239" sldId="283"/>
            <ac:spMk id="3" creationId="{271B4F18-72A8-A79F-3209-0A567FE6B923}"/>
          </ac:spMkLst>
        </pc:spChg>
      </pc:sldChg>
    </pc:docChg>
  </pc:docChgLst>
</pc:chgInfo>
</file>

<file path=ppt/diagrams/_rels/data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diagrams/_rels/data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_rels/data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diagrams/_rels/data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AE3250-857D-4252-BB55-D5CAA711C104}" type="doc">
      <dgm:prSet loTypeId="urn:microsoft.com/office/officeart/2005/8/layout/process1" loCatId="process" qsTypeId="urn:microsoft.com/office/officeart/2005/8/quickstyle/simple1" qsCatId="simple" csTypeId="urn:microsoft.com/office/officeart/2005/8/colors/accent4_2" csCatId="accent4"/>
      <dgm:spPr/>
      <dgm:t>
        <a:bodyPr/>
        <a:lstStyle/>
        <a:p>
          <a:endParaRPr lang="en-US"/>
        </a:p>
      </dgm:t>
    </dgm:pt>
    <dgm:pt modelId="{7FB61FDF-E324-4874-8F12-C2B5C17219F8}">
      <dgm:prSet/>
      <dgm:spPr/>
      <dgm:t>
        <a:bodyPr/>
        <a:lstStyle/>
        <a:p>
          <a:r>
            <a:rPr lang="en-US" dirty="0"/>
            <a:t>a.  Allow community identifiers such as men, women, parents, adult children, young adults, other gender identification/sexual orientation, etc. in group names.</a:t>
          </a:r>
        </a:p>
      </dgm:t>
    </dgm:pt>
    <dgm:pt modelId="{541EA484-B596-438A-BB6D-72817D0DDE28}" type="parTrans" cxnId="{D4E31F1F-819A-410B-A4F5-AC4C0B21DC57}">
      <dgm:prSet/>
      <dgm:spPr/>
      <dgm:t>
        <a:bodyPr/>
        <a:lstStyle/>
        <a:p>
          <a:endParaRPr lang="en-US"/>
        </a:p>
      </dgm:t>
    </dgm:pt>
    <dgm:pt modelId="{1E5316A2-5397-47E2-919F-DCFA984D4F89}" type="sibTrans" cxnId="{D4E31F1F-819A-410B-A4F5-AC4C0B21DC57}">
      <dgm:prSet/>
      <dgm:spPr/>
      <dgm:t>
        <a:bodyPr/>
        <a:lstStyle/>
        <a:p>
          <a:endParaRPr lang="en-US"/>
        </a:p>
      </dgm:t>
    </dgm:pt>
    <dgm:pt modelId="{459756C9-5D2F-4185-BFB2-EA4A706BF1D9}">
      <dgm:prSet/>
      <dgm:spPr/>
      <dgm:t>
        <a:bodyPr/>
        <a:lstStyle/>
        <a:p>
          <a:r>
            <a:rPr lang="en-US" dirty="0"/>
            <a:t>b. Consistently notify the Area Delegate and Area Group Records Coordinator whenever a groups submits a registration or name change containing a community identifier to </a:t>
          </a:r>
          <a:r>
            <a:rPr lang="en-US" i="0" dirty="0"/>
            <a:t>request these trusted servants have a conversation with the group to ensure their group conscience is to welcome anyone affected by someone else’s alcoholism in accordance with Tradition Three and advise the WSO of the result and decision regarding whether to register the group.</a:t>
          </a:r>
        </a:p>
      </dgm:t>
    </dgm:pt>
    <dgm:pt modelId="{82A4C6B6-707E-407A-875E-34928279299E}" type="parTrans" cxnId="{495946AF-6B71-4763-B8F7-2B4415D060F8}">
      <dgm:prSet/>
      <dgm:spPr/>
      <dgm:t>
        <a:bodyPr/>
        <a:lstStyle/>
        <a:p>
          <a:endParaRPr lang="en-US"/>
        </a:p>
      </dgm:t>
    </dgm:pt>
    <dgm:pt modelId="{FB4BAAC1-046E-4C02-8676-5DA9B0ED7050}" type="sibTrans" cxnId="{495946AF-6B71-4763-B8F7-2B4415D060F8}">
      <dgm:prSet/>
      <dgm:spPr/>
      <dgm:t>
        <a:bodyPr/>
        <a:lstStyle/>
        <a:p>
          <a:endParaRPr lang="en-US"/>
        </a:p>
      </dgm:t>
    </dgm:pt>
    <dgm:pt modelId="{66130E6F-EF5E-4DA5-B37E-D42F5D21069F}">
      <dgm:prSet/>
      <dgm:spPr/>
      <dgm:t>
        <a:bodyPr/>
        <a:lstStyle/>
        <a:p>
          <a:r>
            <a:rPr lang="en-US" dirty="0"/>
            <a:t>c.  </a:t>
          </a:r>
          <a:r>
            <a:rPr lang="en-US" i="0" dirty="0"/>
            <a:t>Develop a plan to increase education opportunities to share Experience, Strength, and Hope with Area trusted servants on how to be welcoming to newcomer’s, especially those who do not match a group’s community identifier, and to have conversations with group members regarding names and welcoming. </a:t>
          </a:r>
        </a:p>
      </dgm:t>
    </dgm:pt>
    <dgm:pt modelId="{954AC51E-F3C3-4593-8FD8-70963BBD4D21}" type="parTrans" cxnId="{CCB17533-5FCD-4F9C-B73C-E31DF2E0A1EB}">
      <dgm:prSet/>
      <dgm:spPr/>
      <dgm:t>
        <a:bodyPr/>
        <a:lstStyle/>
        <a:p>
          <a:endParaRPr lang="en-US"/>
        </a:p>
      </dgm:t>
    </dgm:pt>
    <dgm:pt modelId="{BC0CC4E8-42B5-4182-9A2C-83B8504E7C8C}" type="sibTrans" cxnId="{CCB17533-5FCD-4F9C-B73C-E31DF2E0A1EB}">
      <dgm:prSet/>
      <dgm:spPr/>
      <dgm:t>
        <a:bodyPr/>
        <a:lstStyle/>
        <a:p>
          <a:endParaRPr lang="en-US"/>
        </a:p>
      </dgm:t>
    </dgm:pt>
    <dgm:pt modelId="{DAEFF000-F455-4632-AC9F-66E1F7D0AE55}" type="pres">
      <dgm:prSet presAssocID="{B3AE3250-857D-4252-BB55-D5CAA711C104}" presName="Name0" presStyleCnt="0">
        <dgm:presLayoutVars>
          <dgm:dir/>
          <dgm:resizeHandles val="exact"/>
        </dgm:presLayoutVars>
      </dgm:prSet>
      <dgm:spPr/>
    </dgm:pt>
    <dgm:pt modelId="{B7CE97BF-31BF-4D64-8514-EEFE8E70630C}" type="pres">
      <dgm:prSet presAssocID="{7FB61FDF-E324-4874-8F12-C2B5C17219F8}" presName="node" presStyleLbl="node1" presStyleIdx="0" presStyleCnt="3">
        <dgm:presLayoutVars>
          <dgm:bulletEnabled val="1"/>
        </dgm:presLayoutVars>
      </dgm:prSet>
      <dgm:spPr/>
    </dgm:pt>
    <dgm:pt modelId="{4E584960-C064-4B03-B30C-850182B4857E}" type="pres">
      <dgm:prSet presAssocID="{1E5316A2-5397-47E2-919F-DCFA984D4F89}" presName="sibTrans" presStyleLbl="sibTrans2D1" presStyleIdx="0" presStyleCnt="2"/>
      <dgm:spPr/>
    </dgm:pt>
    <dgm:pt modelId="{8F08C95C-FC99-4D21-BA32-DE443983A642}" type="pres">
      <dgm:prSet presAssocID="{1E5316A2-5397-47E2-919F-DCFA984D4F89}" presName="connectorText" presStyleLbl="sibTrans2D1" presStyleIdx="0" presStyleCnt="2"/>
      <dgm:spPr/>
    </dgm:pt>
    <dgm:pt modelId="{6C2A48CB-236B-4322-BFC2-B8A61A95DCE7}" type="pres">
      <dgm:prSet presAssocID="{459756C9-5D2F-4185-BFB2-EA4A706BF1D9}" presName="node" presStyleLbl="node1" presStyleIdx="1" presStyleCnt="3">
        <dgm:presLayoutVars>
          <dgm:bulletEnabled val="1"/>
        </dgm:presLayoutVars>
      </dgm:prSet>
      <dgm:spPr/>
    </dgm:pt>
    <dgm:pt modelId="{B552297C-E068-49D4-B6B4-00D67DD8B07A}" type="pres">
      <dgm:prSet presAssocID="{FB4BAAC1-046E-4C02-8676-5DA9B0ED7050}" presName="sibTrans" presStyleLbl="sibTrans2D1" presStyleIdx="1" presStyleCnt="2"/>
      <dgm:spPr/>
    </dgm:pt>
    <dgm:pt modelId="{9745EC95-6BC3-45AA-8A32-BA272509F770}" type="pres">
      <dgm:prSet presAssocID="{FB4BAAC1-046E-4C02-8676-5DA9B0ED7050}" presName="connectorText" presStyleLbl="sibTrans2D1" presStyleIdx="1" presStyleCnt="2"/>
      <dgm:spPr/>
    </dgm:pt>
    <dgm:pt modelId="{6E1A0AB4-1474-4A8C-80C2-3079BBAF766D}" type="pres">
      <dgm:prSet presAssocID="{66130E6F-EF5E-4DA5-B37E-D42F5D21069F}" presName="node" presStyleLbl="node1" presStyleIdx="2" presStyleCnt="3">
        <dgm:presLayoutVars>
          <dgm:bulletEnabled val="1"/>
        </dgm:presLayoutVars>
      </dgm:prSet>
      <dgm:spPr/>
    </dgm:pt>
  </dgm:ptLst>
  <dgm:cxnLst>
    <dgm:cxn modelId="{D4E31F1F-819A-410B-A4F5-AC4C0B21DC57}" srcId="{B3AE3250-857D-4252-BB55-D5CAA711C104}" destId="{7FB61FDF-E324-4874-8F12-C2B5C17219F8}" srcOrd="0" destOrd="0" parTransId="{541EA484-B596-438A-BB6D-72817D0DDE28}" sibTransId="{1E5316A2-5397-47E2-919F-DCFA984D4F89}"/>
    <dgm:cxn modelId="{8B240129-03AF-422F-A208-CAE058245A90}" type="presOf" srcId="{FB4BAAC1-046E-4C02-8676-5DA9B0ED7050}" destId="{9745EC95-6BC3-45AA-8A32-BA272509F770}" srcOrd="1" destOrd="0" presId="urn:microsoft.com/office/officeart/2005/8/layout/process1"/>
    <dgm:cxn modelId="{CCB17533-5FCD-4F9C-B73C-E31DF2E0A1EB}" srcId="{B3AE3250-857D-4252-BB55-D5CAA711C104}" destId="{66130E6F-EF5E-4DA5-B37E-D42F5D21069F}" srcOrd="2" destOrd="0" parTransId="{954AC51E-F3C3-4593-8FD8-70963BBD4D21}" sibTransId="{BC0CC4E8-42B5-4182-9A2C-83B8504E7C8C}"/>
    <dgm:cxn modelId="{3611C038-48A5-4E40-8C14-613779F02ADC}" type="presOf" srcId="{FB4BAAC1-046E-4C02-8676-5DA9B0ED7050}" destId="{B552297C-E068-49D4-B6B4-00D67DD8B07A}" srcOrd="0" destOrd="0" presId="urn:microsoft.com/office/officeart/2005/8/layout/process1"/>
    <dgm:cxn modelId="{0CE1F562-0F5D-4588-8C69-8F2E0EB8DE0F}" type="presOf" srcId="{B3AE3250-857D-4252-BB55-D5CAA711C104}" destId="{DAEFF000-F455-4632-AC9F-66E1F7D0AE55}" srcOrd="0" destOrd="0" presId="urn:microsoft.com/office/officeart/2005/8/layout/process1"/>
    <dgm:cxn modelId="{9ED5C95A-4EB3-4F8B-8724-A697441692FC}" type="presOf" srcId="{1E5316A2-5397-47E2-919F-DCFA984D4F89}" destId="{8F08C95C-FC99-4D21-BA32-DE443983A642}" srcOrd="1" destOrd="0" presId="urn:microsoft.com/office/officeart/2005/8/layout/process1"/>
    <dgm:cxn modelId="{495946AF-6B71-4763-B8F7-2B4415D060F8}" srcId="{B3AE3250-857D-4252-BB55-D5CAA711C104}" destId="{459756C9-5D2F-4185-BFB2-EA4A706BF1D9}" srcOrd="1" destOrd="0" parTransId="{82A4C6B6-707E-407A-875E-34928279299E}" sibTransId="{FB4BAAC1-046E-4C02-8676-5DA9B0ED7050}"/>
    <dgm:cxn modelId="{9A932FB7-4083-4C21-9F94-782AEAC6B954}" type="presOf" srcId="{459756C9-5D2F-4185-BFB2-EA4A706BF1D9}" destId="{6C2A48CB-236B-4322-BFC2-B8A61A95DCE7}" srcOrd="0" destOrd="0" presId="urn:microsoft.com/office/officeart/2005/8/layout/process1"/>
    <dgm:cxn modelId="{04FB66C2-A841-41ED-B215-658B4C921890}" type="presOf" srcId="{1E5316A2-5397-47E2-919F-DCFA984D4F89}" destId="{4E584960-C064-4B03-B30C-850182B4857E}" srcOrd="0" destOrd="0" presId="urn:microsoft.com/office/officeart/2005/8/layout/process1"/>
    <dgm:cxn modelId="{1336B0D0-8054-4F30-8EC4-B1265C1F20BD}" type="presOf" srcId="{7FB61FDF-E324-4874-8F12-C2B5C17219F8}" destId="{B7CE97BF-31BF-4D64-8514-EEFE8E70630C}" srcOrd="0" destOrd="0" presId="urn:microsoft.com/office/officeart/2005/8/layout/process1"/>
    <dgm:cxn modelId="{ECA5CBE0-D4C5-43AA-9FEB-883307798176}" type="presOf" srcId="{66130E6F-EF5E-4DA5-B37E-D42F5D21069F}" destId="{6E1A0AB4-1474-4A8C-80C2-3079BBAF766D}" srcOrd="0" destOrd="0" presId="urn:microsoft.com/office/officeart/2005/8/layout/process1"/>
    <dgm:cxn modelId="{935FC943-BD8A-41A1-B117-DE754A8E8F27}" type="presParOf" srcId="{DAEFF000-F455-4632-AC9F-66E1F7D0AE55}" destId="{B7CE97BF-31BF-4D64-8514-EEFE8E70630C}" srcOrd="0" destOrd="0" presId="urn:microsoft.com/office/officeart/2005/8/layout/process1"/>
    <dgm:cxn modelId="{4BAC8808-A856-46D8-9A5D-6A9EB8BD0418}" type="presParOf" srcId="{DAEFF000-F455-4632-AC9F-66E1F7D0AE55}" destId="{4E584960-C064-4B03-B30C-850182B4857E}" srcOrd="1" destOrd="0" presId="urn:microsoft.com/office/officeart/2005/8/layout/process1"/>
    <dgm:cxn modelId="{8A9B0E51-54B0-44E0-83D1-D819B7444BFE}" type="presParOf" srcId="{4E584960-C064-4B03-B30C-850182B4857E}" destId="{8F08C95C-FC99-4D21-BA32-DE443983A642}" srcOrd="0" destOrd="0" presId="urn:microsoft.com/office/officeart/2005/8/layout/process1"/>
    <dgm:cxn modelId="{20886AD9-FF62-4AE4-867D-B0A65D1C63EA}" type="presParOf" srcId="{DAEFF000-F455-4632-AC9F-66E1F7D0AE55}" destId="{6C2A48CB-236B-4322-BFC2-B8A61A95DCE7}" srcOrd="2" destOrd="0" presId="urn:microsoft.com/office/officeart/2005/8/layout/process1"/>
    <dgm:cxn modelId="{36A0EDEB-C666-4459-99EF-B23143585A3E}" type="presParOf" srcId="{DAEFF000-F455-4632-AC9F-66E1F7D0AE55}" destId="{B552297C-E068-49D4-B6B4-00D67DD8B07A}" srcOrd="3" destOrd="0" presId="urn:microsoft.com/office/officeart/2005/8/layout/process1"/>
    <dgm:cxn modelId="{74FBE1F0-9E09-49A4-AA1C-E76F557F5F86}" type="presParOf" srcId="{B552297C-E068-49D4-B6B4-00D67DD8B07A}" destId="{9745EC95-6BC3-45AA-8A32-BA272509F770}" srcOrd="0" destOrd="0" presId="urn:microsoft.com/office/officeart/2005/8/layout/process1"/>
    <dgm:cxn modelId="{015CA7C1-9CCF-4612-BECF-0D7B08FD80AB}" type="presParOf" srcId="{DAEFF000-F455-4632-AC9F-66E1F7D0AE55}" destId="{6E1A0AB4-1474-4A8C-80C2-3079BBAF766D}"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896A399-2846-4312-9331-33B05B5971DB}" type="doc">
      <dgm:prSet loTypeId="urn:microsoft.com/office/officeart/2005/8/layout/hProcess6" loCatId="process" qsTypeId="urn:microsoft.com/office/officeart/2005/8/quickstyle/simple1" qsCatId="simple" csTypeId="urn:microsoft.com/office/officeart/2005/8/colors/colorful1" csCatId="colorful"/>
      <dgm:spPr/>
      <dgm:t>
        <a:bodyPr/>
        <a:lstStyle/>
        <a:p>
          <a:endParaRPr lang="en-US"/>
        </a:p>
      </dgm:t>
    </dgm:pt>
    <dgm:pt modelId="{DA50D125-ADC8-4BB0-B7A7-6C61AF5B3892}">
      <dgm:prSet/>
      <dgm:spPr/>
      <dgm:t>
        <a:bodyPr/>
        <a:lstStyle/>
        <a:p>
          <a:r>
            <a:rPr lang="en-US" dirty="0"/>
            <a:t>Sponsors for Electronic Alateen Meetings complete:</a:t>
          </a:r>
        </a:p>
      </dgm:t>
    </dgm:pt>
    <dgm:pt modelId="{612B2AFC-4E3F-48D6-B8D1-39E1B30C1559}" type="parTrans" cxnId="{F9419DF1-2E09-4D4E-9CF6-9047A5E7A769}">
      <dgm:prSet/>
      <dgm:spPr/>
      <dgm:t>
        <a:bodyPr/>
        <a:lstStyle/>
        <a:p>
          <a:endParaRPr lang="en-US"/>
        </a:p>
      </dgm:t>
    </dgm:pt>
    <dgm:pt modelId="{4190A82D-5EB3-443A-ADD7-7D532F03E251}" type="sibTrans" cxnId="{F9419DF1-2E09-4D4E-9CF6-9047A5E7A769}">
      <dgm:prSet/>
      <dgm:spPr/>
      <dgm:t>
        <a:bodyPr/>
        <a:lstStyle/>
        <a:p>
          <a:endParaRPr lang="en-US"/>
        </a:p>
      </dgm:t>
    </dgm:pt>
    <dgm:pt modelId="{CC4EBE91-987D-4493-9120-DEC2A4B99D7E}">
      <dgm:prSet/>
      <dgm:spPr/>
      <dgm:t>
        <a:bodyPr/>
        <a:lstStyle/>
        <a:p>
          <a:r>
            <a:rPr lang="en-US" dirty="0"/>
            <a:t>AMIAS Certification</a:t>
          </a:r>
        </a:p>
      </dgm:t>
    </dgm:pt>
    <dgm:pt modelId="{AF6B83B6-396E-4AFF-BFAA-5F9451D3CD5C}" type="parTrans" cxnId="{FFE5B393-2FDC-46E4-8BAE-6C98B46468C7}">
      <dgm:prSet/>
      <dgm:spPr/>
      <dgm:t>
        <a:bodyPr/>
        <a:lstStyle/>
        <a:p>
          <a:endParaRPr lang="en-US"/>
        </a:p>
      </dgm:t>
    </dgm:pt>
    <dgm:pt modelId="{BE048C60-CF53-4840-9BCC-AE95205783E8}" type="sibTrans" cxnId="{FFE5B393-2FDC-46E4-8BAE-6C98B46468C7}">
      <dgm:prSet/>
      <dgm:spPr/>
      <dgm:t>
        <a:bodyPr/>
        <a:lstStyle/>
        <a:p>
          <a:endParaRPr lang="en-US"/>
        </a:p>
      </dgm:t>
    </dgm:pt>
    <dgm:pt modelId="{A468CC31-839D-4D60-9B54-11FA1B9D17C3}">
      <dgm:prSet/>
      <dgm:spPr/>
      <dgm:t>
        <a:bodyPr/>
        <a:lstStyle/>
        <a:p>
          <a:r>
            <a:rPr lang="en-US" dirty="0"/>
            <a:t>AMIAS-E Certification</a:t>
          </a:r>
        </a:p>
      </dgm:t>
    </dgm:pt>
    <dgm:pt modelId="{DBC07B09-4CA4-4D70-9A9A-DA69FEF680B2}" type="parTrans" cxnId="{2A162462-1415-4143-97D0-8E3C33654C64}">
      <dgm:prSet/>
      <dgm:spPr/>
      <dgm:t>
        <a:bodyPr/>
        <a:lstStyle/>
        <a:p>
          <a:endParaRPr lang="en-US"/>
        </a:p>
      </dgm:t>
    </dgm:pt>
    <dgm:pt modelId="{601C3D41-EA16-4126-B9A1-670A3FE38B60}" type="sibTrans" cxnId="{2A162462-1415-4143-97D0-8E3C33654C64}">
      <dgm:prSet/>
      <dgm:spPr/>
      <dgm:t>
        <a:bodyPr/>
        <a:lstStyle/>
        <a:p>
          <a:endParaRPr lang="en-US"/>
        </a:p>
      </dgm:t>
    </dgm:pt>
    <dgm:pt modelId="{3E232017-7F40-4E41-9D7C-0E19348F1128}">
      <dgm:prSet/>
      <dgm:spPr/>
      <dgm:t>
        <a:bodyPr/>
        <a:lstStyle/>
        <a:p>
          <a:r>
            <a:rPr lang="en-US"/>
            <a:t>Background check every 2 years</a:t>
          </a:r>
        </a:p>
      </dgm:t>
    </dgm:pt>
    <dgm:pt modelId="{5C3A3960-F8A7-42CB-94A1-DCDAD33389D9}" type="parTrans" cxnId="{E0533865-6CE2-4EEC-B58F-BF6B85AEA540}">
      <dgm:prSet/>
      <dgm:spPr/>
      <dgm:t>
        <a:bodyPr/>
        <a:lstStyle/>
        <a:p>
          <a:endParaRPr lang="en-US"/>
        </a:p>
      </dgm:t>
    </dgm:pt>
    <dgm:pt modelId="{BB2AD93E-BA28-4727-867A-1616FFFEB67B}" type="sibTrans" cxnId="{E0533865-6CE2-4EEC-B58F-BF6B85AEA540}">
      <dgm:prSet/>
      <dgm:spPr/>
      <dgm:t>
        <a:bodyPr/>
        <a:lstStyle/>
        <a:p>
          <a:endParaRPr lang="en-US"/>
        </a:p>
      </dgm:t>
    </dgm:pt>
    <dgm:pt modelId="{070EC08E-A367-4051-AB98-BCC4F39FE0E2}">
      <dgm:prSet/>
      <dgm:spPr/>
      <dgm:t>
        <a:bodyPr/>
        <a:lstStyle/>
        <a:p>
          <a:r>
            <a:rPr lang="en-US" dirty="0"/>
            <a:t>Additional Duties</a:t>
          </a:r>
        </a:p>
      </dgm:t>
    </dgm:pt>
    <dgm:pt modelId="{BF18A912-B324-4E79-8DCC-38287E4E0870}" type="parTrans" cxnId="{C266FC94-DF09-4897-A9B1-A94D8027085D}">
      <dgm:prSet/>
      <dgm:spPr/>
      <dgm:t>
        <a:bodyPr/>
        <a:lstStyle/>
        <a:p>
          <a:endParaRPr lang="en-US"/>
        </a:p>
      </dgm:t>
    </dgm:pt>
    <dgm:pt modelId="{2059C9DA-45D8-40BB-B7E4-959A5A57579C}" type="sibTrans" cxnId="{C266FC94-DF09-4897-A9B1-A94D8027085D}">
      <dgm:prSet/>
      <dgm:spPr/>
      <dgm:t>
        <a:bodyPr/>
        <a:lstStyle/>
        <a:p>
          <a:endParaRPr lang="en-US"/>
        </a:p>
      </dgm:t>
    </dgm:pt>
    <dgm:pt modelId="{C819CB5F-DE91-4973-94D8-D75453E77A0B}">
      <dgm:prSet/>
      <dgm:spPr/>
      <dgm:t>
        <a:bodyPr/>
        <a:lstStyle/>
        <a:p>
          <a:r>
            <a:rPr lang="en-US" dirty="0"/>
            <a:t>Conducting pre-meeting interviews with teens to verify name and age.</a:t>
          </a:r>
        </a:p>
      </dgm:t>
    </dgm:pt>
    <dgm:pt modelId="{F1756B6C-EE79-44C1-87FA-FFF2C9C4AE38}" type="parTrans" cxnId="{35E95F5F-3353-4910-876E-29468B25FC82}">
      <dgm:prSet/>
      <dgm:spPr/>
      <dgm:t>
        <a:bodyPr/>
        <a:lstStyle/>
        <a:p>
          <a:endParaRPr lang="en-US"/>
        </a:p>
      </dgm:t>
    </dgm:pt>
    <dgm:pt modelId="{F15C0FB5-C7B7-486C-8B34-28315A314A23}" type="sibTrans" cxnId="{35E95F5F-3353-4910-876E-29468B25FC82}">
      <dgm:prSet/>
      <dgm:spPr/>
      <dgm:t>
        <a:bodyPr/>
        <a:lstStyle/>
        <a:p>
          <a:endParaRPr lang="en-US"/>
        </a:p>
      </dgm:t>
    </dgm:pt>
    <dgm:pt modelId="{6A9B4362-86DF-4F11-A043-7C10015E1F12}">
      <dgm:prSet/>
      <dgm:spPr/>
      <dgm:t>
        <a:bodyPr/>
        <a:lstStyle/>
        <a:p>
          <a:r>
            <a:rPr lang="en-US" dirty="0"/>
            <a:t>Maintaining list of teens interviewed and approved for admittance.</a:t>
          </a:r>
        </a:p>
      </dgm:t>
    </dgm:pt>
    <dgm:pt modelId="{FACDAE23-AAF9-4DF6-9030-F97C286520DC}" type="parTrans" cxnId="{5D0135E2-9D0B-487B-8692-A95B48179726}">
      <dgm:prSet/>
      <dgm:spPr/>
      <dgm:t>
        <a:bodyPr/>
        <a:lstStyle/>
        <a:p>
          <a:endParaRPr lang="en-US"/>
        </a:p>
      </dgm:t>
    </dgm:pt>
    <dgm:pt modelId="{51EE67C2-C3C7-426D-ADBE-D4D92616239A}" type="sibTrans" cxnId="{5D0135E2-9D0B-487B-8692-A95B48179726}">
      <dgm:prSet/>
      <dgm:spPr/>
      <dgm:t>
        <a:bodyPr/>
        <a:lstStyle/>
        <a:p>
          <a:endParaRPr lang="en-US"/>
        </a:p>
      </dgm:t>
    </dgm:pt>
    <dgm:pt modelId="{A99DB1D7-A9CB-48A2-9B23-9935BE8BBA93}" type="pres">
      <dgm:prSet presAssocID="{9896A399-2846-4312-9331-33B05B5971DB}" presName="theList" presStyleCnt="0">
        <dgm:presLayoutVars>
          <dgm:dir/>
          <dgm:animLvl val="lvl"/>
          <dgm:resizeHandles val="exact"/>
        </dgm:presLayoutVars>
      </dgm:prSet>
      <dgm:spPr/>
    </dgm:pt>
    <dgm:pt modelId="{09EA5824-EE85-4051-80CC-9A51F778760B}" type="pres">
      <dgm:prSet presAssocID="{DA50D125-ADC8-4BB0-B7A7-6C61AF5B3892}" presName="compNode" presStyleCnt="0"/>
      <dgm:spPr/>
    </dgm:pt>
    <dgm:pt modelId="{AF09868C-779C-46CE-9A87-BEB706FAFE3F}" type="pres">
      <dgm:prSet presAssocID="{DA50D125-ADC8-4BB0-B7A7-6C61AF5B3892}" presName="noGeometry" presStyleCnt="0"/>
      <dgm:spPr/>
    </dgm:pt>
    <dgm:pt modelId="{C9CA1CC6-7FE8-4FC7-98D0-7C39EEEED1E7}" type="pres">
      <dgm:prSet presAssocID="{DA50D125-ADC8-4BB0-B7A7-6C61AF5B3892}" presName="childTextVisible" presStyleLbl="bgAccFollowNode1" presStyleIdx="0" presStyleCnt="2">
        <dgm:presLayoutVars>
          <dgm:bulletEnabled val="1"/>
        </dgm:presLayoutVars>
      </dgm:prSet>
      <dgm:spPr/>
    </dgm:pt>
    <dgm:pt modelId="{8D7B47F6-8EF2-4620-9D87-5D279196C9E7}" type="pres">
      <dgm:prSet presAssocID="{DA50D125-ADC8-4BB0-B7A7-6C61AF5B3892}" presName="childTextHidden" presStyleLbl="bgAccFollowNode1" presStyleIdx="0" presStyleCnt="2"/>
      <dgm:spPr/>
    </dgm:pt>
    <dgm:pt modelId="{E0CB5B61-AB43-4118-BB7F-210783472A73}" type="pres">
      <dgm:prSet presAssocID="{DA50D125-ADC8-4BB0-B7A7-6C61AF5B3892}" presName="parentText" presStyleLbl="node1" presStyleIdx="0" presStyleCnt="2">
        <dgm:presLayoutVars>
          <dgm:chMax val="1"/>
          <dgm:bulletEnabled val="1"/>
        </dgm:presLayoutVars>
      </dgm:prSet>
      <dgm:spPr/>
    </dgm:pt>
    <dgm:pt modelId="{1122B0E6-75D8-41A4-96CD-2E7616F33F14}" type="pres">
      <dgm:prSet presAssocID="{DA50D125-ADC8-4BB0-B7A7-6C61AF5B3892}" presName="aSpace" presStyleCnt="0"/>
      <dgm:spPr/>
    </dgm:pt>
    <dgm:pt modelId="{A38B2773-4CB5-4CB3-96EE-9EB09CE607CB}" type="pres">
      <dgm:prSet presAssocID="{070EC08E-A367-4051-AB98-BCC4F39FE0E2}" presName="compNode" presStyleCnt="0"/>
      <dgm:spPr/>
    </dgm:pt>
    <dgm:pt modelId="{9105FAE7-313C-40EB-B9BC-F55C7C960FBA}" type="pres">
      <dgm:prSet presAssocID="{070EC08E-A367-4051-AB98-BCC4F39FE0E2}" presName="noGeometry" presStyleCnt="0"/>
      <dgm:spPr/>
    </dgm:pt>
    <dgm:pt modelId="{9829221D-D5A2-43BC-82A5-071E5A4BF280}" type="pres">
      <dgm:prSet presAssocID="{070EC08E-A367-4051-AB98-BCC4F39FE0E2}" presName="childTextVisible" presStyleLbl="bgAccFollowNode1" presStyleIdx="1" presStyleCnt="2">
        <dgm:presLayoutVars>
          <dgm:bulletEnabled val="1"/>
        </dgm:presLayoutVars>
      </dgm:prSet>
      <dgm:spPr/>
    </dgm:pt>
    <dgm:pt modelId="{1E8A881E-F810-48C3-8527-1074649DEB56}" type="pres">
      <dgm:prSet presAssocID="{070EC08E-A367-4051-AB98-BCC4F39FE0E2}" presName="childTextHidden" presStyleLbl="bgAccFollowNode1" presStyleIdx="1" presStyleCnt="2"/>
      <dgm:spPr/>
    </dgm:pt>
    <dgm:pt modelId="{ECA1AB06-30AC-4430-A109-25B9490927B7}" type="pres">
      <dgm:prSet presAssocID="{070EC08E-A367-4051-AB98-BCC4F39FE0E2}" presName="parentText" presStyleLbl="node1" presStyleIdx="1" presStyleCnt="2">
        <dgm:presLayoutVars>
          <dgm:chMax val="1"/>
          <dgm:bulletEnabled val="1"/>
        </dgm:presLayoutVars>
      </dgm:prSet>
      <dgm:spPr/>
    </dgm:pt>
  </dgm:ptLst>
  <dgm:cxnLst>
    <dgm:cxn modelId="{C15FB002-9A86-42FD-BE49-0256124ADE63}" type="presOf" srcId="{DA50D125-ADC8-4BB0-B7A7-6C61AF5B3892}" destId="{E0CB5B61-AB43-4118-BB7F-210783472A73}" srcOrd="0" destOrd="0" presId="urn:microsoft.com/office/officeart/2005/8/layout/hProcess6"/>
    <dgm:cxn modelId="{426B3D0C-57A6-4B0B-B06D-CAD926D62DFE}" type="presOf" srcId="{9896A399-2846-4312-9331-33B05B5971DB}" destId="{A99DB1D7-A9CB-48A2-9B23-9935BE8BBA93}" srcOrd="0" destOrd="0" presId="urn:microsoft.com/office/officeart/2005/8/layout/hProcess6"/>
    <dgm:cxn modelId="{B6A19215-FA82-40E2-9C0B-A0B442DCD6CB}" type="presOf" srcId="{A468CC31-839D-4D60-9B54-11FA1B9D17C3}" destId="{8D7B47F6-8EF2-4620-9D87-5D279196C9E7}" srcOrd="1" destOrd="1" presId="urn:microsoft.com/office/officeart/2005/8/layout/hProcess6"/>
    <dgm:cxn modelId="{26119319-7AFF-40C0-A0E2-140114D0ECF6}" type="presOf" srcId="{6A9B4362-86DF-4F11-A043-7C10015E1F12}" destId="{9829221D-D5A2-43BC-82A5-071E5A4BF280}" srcOrd="0" destOrd="1" presId="urn:microsoft.com/office/officeart/2005/8/layout/hProcess6"/>
    <dgm:cxn modelId="{75FAC623-1C9F-47B6-8D28-C8445D5A66E4}" type="presOf" srcId="{3E232017-7F40-4E41-9D7C-0E19348F1128}" destId="{C9CA1CC6-7FE8-4FC7-98D0-7C39EEEED1E7}" srcOrd="0" destOrd="2" presId="urn:microsoft.com/office/officeart/2005/8/layout/hProcess6"/>
    <dgm:cxn modelId="{7F781B24-761C-42B4-B135-354B734D2433}" type="presOf" srcId="{070EC08E-A367-4051-AB98-BCC4F39FE0E2}" destId="{ECA1AB06-30AC-4430-A109-25B9490927B7}" srcOrd="0" destOrd="0" presId="urn:microsoft.com/office/officeart/2005/8/layout/hProcess6"/>
    <dgm:cxn modelId="{35E95F5F-3353-4910-876E-29468B25FC82}" srcId="{070EC08E-A367-4051-AB98-BCC4F39FE0E2}" destId="{C819CB5F-DE91-4973-94D8-D75453E77A0B}" srcOrd="0" destOrd="0" parTransId="{F1756B6C-EE79-44C1-87FA-FFF2C9C4AE38}" sibTransId="{F15C0FB5-C7B7-486C-8B34-28315A314A23}"/>
    <dgm:cxn modelId="{2A162462-1415-4143-97D0-8E3C33654C64}" srcId="{DA50D125-ADC8-4BB0-B7A7-6C61AF5B3892}" destId="{A468CC31-839D-4D60-9B54-11FA1B9D17C3}" srcOrd="1" destOrd="0" parTransId="{DBC07B09-4CA4-4D70-9A9A-DA69FEF680B2}" sibTransId="{601C3D41-EA16-4126-B9A1-670A3FE38B60}"/>
    <dgm:cxn modelId="{E0533865-6CE2-4EEC-B58F-BF6B85AEA540}" srcId="{DA50D125-ADC8-4BB0-B7A7-6C61AF5B3892}" destId="{3E232017-7F40-4E41-9D7C-0E19348F1128}" srcOrd="2" destOrd="0" parTransId="{5C3A3960-F8A7-42CB-94A1-DCDAD33389D9}" sibTransId="{BB2AD93E-BA28-4727-867A-1616FFFEB67B}"/>
    <dgm:cxn modelId="{09A93F69-D667-4CD3-8393-43E2BC23DA4A}" type="presOf" srcId="{C819CB5F-DE91-4973-94D8-D75453E77A0B}" destId="{9829221D-D5A2-43BC-82A5-071E5A4BF280}" srcOrd="0" destOrd="0" presId="urn:microsoft.com/office/officeart/2005/8/layout/hProcess6"/>
    <dgm:cxn modelId="{33FA724A-10DF-46D1-A24C-4A3BFEC91A20}" type="presOf" srcId="{3E232017-7F40-4E41-9D7C-0E19348F1128}" destId="{8D7B47F6-8EF2-4620-9D87-5D279196C9E7}" srcOrd="1" destOrd="2" presId="urn:microsoft.com/office/officeart/2005/8/layout/hProcess6"/>
    <dgm:cxn modelId="{79E2834F-5E1F-446B-B985-9FBD343F0504}" type="presOf" srcId="{C819CB5F-DE91-4973-94D8-D75453E77A0B}" destId="{1E8A881E-F810-48C3-8527-1074649DEB56}" srcOrd="1" destOrd="0" presId="urn:microsoft.com/office/officeart/2005/8/layout/hProcess6"/>
    <dgm:cxn modelId="{FFE5B393-2FDC-46E4-8BAE-6C98B46468C7}" srcId="{DA50D125-ADC8-4BB0-B7A7-6C61AF5B3892}" destId="{CC4EBE91-987D-4493-9120-DEC2A4B99D7E}" srcOrd="0" destOrd="0" parTransId="{AF6B83B6-396E-4AFF-BFAA-5F9451D3CD5C}" sibTransId="{BE048C60-CF53-4840-9BCC-AE95205783E8}"/>
    <dgm:cxn modelId="{C266FC94-DF09-4897-A9B1-A94D8027085D}" srcId="{9896A399-2846-4312-9331-33B05B5971DB}" destId="{070EC08E-A367-4051-AB98-BCC4F39FE0E2}" srcOrd="1" destOrd="0" parTransId="{BF18A912-B324-4E79-8DCC-38287E4E0870}" sibTransId="{2059C9DA-45D8-40BB-B7E4-959A5A57579C}"/>
    <dgm:cxn modelId="{BC52D3B3-F041-47AF-9DE2-66901E588ABB}" type="presOf" srcId="{CC4EBE91-987D-4493-9120-DEC2A4B99D7E}" destId="{C9CA1CC6-7FE8-4FC7-98D0-7C39EEEED1E7}" srcOrd="0" destOrd="0" presId="urn:microsoft.com/office/officeart/2005/8/layout/hProcess6"/>
    <dgm:cxn modelId="{FDE3A8BE-E3F2-4992-B4D9-E21569281B10}" type="presOf" srcId="{6A9B4362-86DF-4F11-A043-7C10015E1F12}" destId="{1E8A881E-F810-48C3-8527-1074649DEB56}" srcOrd="1" destOrd="1" presId="urn:microsoft.com/office/officeart/2005/8/layout/hProcess6"/>
    <dgm:cxn modelId="{038783D7-FB55-4688-A981-25FCB68219C8}" type="presOf" srcId="{A468CC31-839D-4D60-9B54-11FA1B9D17C3}" destId="{C9CA1CC6-7FE8-4FC7-98D0-7C39EEEED1E7}" srcOrd="0" destOrd="1" presId="urn:microsoft.com/office/officeart/2005/8/layout/hProcess6"/>
    <dgm:cxn modelId="{5D0135E2-9D0B-487B-8692-A95B48179726}" srcId="{070EC08E-A367-4051-AB98-BCC4F39FE0E2}" destId="{6A9B4362-86DF-4F11-A043-7C10015E1F12}" srcOrd="1" destOrd="0" parTransId="{FACDAE23-AAF9-4DF6-9030-F97C286520DC}" sibTransId="{51EE67C2-C3C7-426D-ADBE-D4D92616239A}"/>
    <dgm:cxn modelId="{F9419DF1-2E09-4D4E-9CF6-9047A5E7A769}" srcId="{9896A399-2846-4312-9331-33B05B5971DB}" destId="{DA50D125-ADC8-4BB0-B7A7-6C61AF5B3892}" srcOrd="0" destOrd="0" parTransId="{612B2AFC-4E3F-48D6-B8D1-39E1B30C1559}" sibTransId="{4190A82D-5EB3-443A-ADD7-7D532F03E251}"/>
    <dgm:cxn modelId="{3440E6F5-5F36-4E24-B864-EF3415330D5D}" type="presOf" srcId="{CC4EBE91-987D-4493-9120-DEC2A4B99D7E}" destId="{8D7B47F6-8EF2-4620-9D87-5D279196C9E7}" srcOrd="1" destOrd="0" presId="urn:microsoft.com/office/officeart/2005/8/layout/hProcess6"/>
    <dgm:cxn modelId="{1B033D9E-2CD0-4D3E-9479-FE3FDE54C096}" type="presParOf" srcId="{A99DB1D7-A9CB-48A2-9B23-9935BE8BBA93}" destId="{09EA5824-EE85-4051-80CC-9A51F778760B}" srcOrd="0" destOrd="0" presId="urn:microsoft.com/office/officeart/2005/8/layout/hProcess6"/>
    <dgm:cxn modelId="{A8681923-81FF-4862-A778-E913FDFE817B}" type="presParOf" srcId="{09EA5824-EE85-4051-80CC-9A51F778760B}" destId="{AF09868C-779C-46CE-9A87-BEB706FAFE3F}" srcOrd="0" destOrd="0" presId="urn:microsoft.com/office/officeart/2005/8/layout/hProcess6"/>
    <dgm:cxn modelId="{2CF32765-0882-442F-878A-673C3CA7CF96}" type="presParOf" srcId="{09EA5824-EE85-4051-80CC-9A51F778760B}" destId="{C9CA1CC6-7FE8-4FC7-98D0-7C39EEEED1E7}" srcOrd="1" destOrd="0" presId="urn:microsoft.com/office/officeart/2005/8/layout/hProcess6"/>
    <dgm:cxn modelId="{652E948E-271F-47A5-B8F1-AC51C62FE9E5}" type="presParOf" srcId="{09EA5824-EE85-4051-80CC-9A51F778760B}" destId="{8D7B47F6-8EF2-4620-9D87-5D279196C9E7}" srcOrd="2" destOrd="0" presId="urn:microsoft.com/office/officeart/2005/8/layout/hProcess6"/>
    <dgm:cxn modelId="{99D270C7-ED5D-4505-8ADF-E434EB1ADD7E}" type="presParOf" srcId="{09EA5824-EE85-4051-80CC-9A51F778760B}" destId="{E0CB5B61-AB43-4118-BB7F-210783472A73}" srcOrd="3" destOrd="0" presId="urn:microsoft.com/office/officeart/2005/8/layout/hProcess6"/>
    <dgm:cxn modelId="{4538653C-E604-4160-83A4-E967D4793E3B}" type="presParOf" srcId="{A99DB1D7-A9CB-48A2-9B23-9935BE8BBA93}" destId="{1122B0E6-75D8-41A4-96CD-2E7616F33F14}" srcOrd="1" destOrd="0" presId="urn:microsoft.com/office/officeart/2005/8/layout/hProcess6"/>
    <dgm:cxn modelId="{78862E0E-39C4-4A23-A57F-6E8EA3EA4C51}" type="presParOf" srcId="{A99DB1D7-A9CB-48A2-9B23-9935BE8BBA93}" destId="{A38B2773-4CB5-4CB3-96EE-9EB09CE607CB}" srcOrd="2" destOrd="0" presId="urn:microsoft.com/office/officeart/2005/8/layout/hProcess6"/>
    <dgm:cxn modelId="{AC49EEF4-A35E-4025-992A-3229C32DB59F}" type="presParOf" srcId="{A38B2773-4CB5-4CB3-96EE-9EB09CE607CB}" destId="{9105FAE7-313C-40EB-B9BC-F55C7C960FBA}" srcOrd="0" destOrd="0" presId="urn:microsoft.com/office/officeart/2005/8/layout/hProcess6"/>
    <dgm:cxn modelId="{9C4C390A-B9F7-4B31-8CEC-9D1AADE26866}" type="presParOf" srcId="{A38B2773-4CB5-4CB3-96EE-9EB09CE607CB}" destId="{9829221D-D5A2-43BC-82A5-071E5A4BF280}" srcOrd="1" destOrd="0" presId="urn:microsoft.com/office/officeart/2005/8/layout/hProcess6"/>
    <dgm:cxn modelId="{B51B7B81-5AA9-4C3C-B8AE-51B7D1A0B25D}" type="presParOf" srcId="{A38B2773-4CB5-4CB3-96EE-9EB09CE607CB}" destId="{1E8A881E-F810-48C3-8527-1074649DEB56}" srcOrd="2" destOrd="0" presId="urn:microsoft.com/office/officeart/2005/8/layout/hProcess6"/>
    <dgm:cxn modelId="{92CF1159-494B-4DB4-BE78-763188397FE9}" type="presParOf" srcId="{A38B2773-4CB5-4CB3-96EE-9EB09CE607CB}" destId="{ECA1AB06-30AC-4430-A109-25B9490927B7}"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93012C5-62CB-4507-B1B2-2B06EA92B952}"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E72BD043-4AFF-4F85-83EC-E449A983C736}">
      <dgm:prSet/>
      <dgm:spPr/>
      <dgm:t>
        <a:bodyPr/>
        <a:lstStyle/>
        <a:p>
          <a:pPr>
            <a:defRPr b="1"/>
          </a:pPr>
          <a:r>
            <a:rPr lang="en-US" dirty="0"/>
            <a:t>All AMIAS-Es are mandatory reporters regardless of state requirements. They report to their own state.</a:t>
          </a:r>
        </a:p>
      </dgm:t>
    </dgm:pt>
    <dgm:pt modelId="{1F36F226-1AE4-406F-9F58-66A1B28CA054}" type="parTrans" cxnId="{1C23DE91-1350-47C4-83CC-48B21D23BBD8}">
      <dgm:prSet/>
      <dgm:spPr/>
      <dgm:t>
        <a:bodyPr/>
        <a:lstStyle/>
        <a:p>
          <a:endParaRPr lang="en-US"/>
        </a:p>
      </dgm:t>
    </dgm:pt>
    <dgm:pt modelId="{9EA38E7D-0D8E-4200-BFC3-5FA4D9001A45}" type="sibTrans" cxnId="{1C23DE91-1350-47C4-83CC-48B21D23BBD8}">
      <dgm:prSet/>
      <dgm:spPr/>
      <dgm:t>
        <a:bodyPr/>
        <a:lstStyle/>
        <a:p>
          <a:endParaRPr lang="en-US"/>
        </a:p>
      </dgm:t>
    </dgm:pt>
    <dgm:pt modelId="{F012C5FA-F548-4722-8463-4DA8D79951D3}">
      <dgm:prSet/>
      <dgm:spPr/>
      <dgm:t>
        <a:bodyPr/>
        <a:lstStyle/>
        <a:p>
          <a:pPr>
            <a:defRPr b="1"/>
          </a:pPr>
          <a:r>
            <a:rPr lang="en-US" dirty="0"/>
            <a:t>The electronic portion must have an AMIAS-E.</a:t>
          </a:r>
        </a:p>
      </dgm:t>
    </dgm:pt>
    <dgm:pt modelId="{5604D4D5-1A83-41C9-A880-118819312671}" type="parTrans" cxnId="{04DC6FD6-1C46-4465-B4E1-46CC710925A0}">
      <dgm:prSet/>
      <dgm:spPr/>
      <dgm:t>
        <a:bodyPr/>
        <a:lstStyle/>
        <a:p>
          <a:endParaRPr lang="en-US"/>
        </a:p>
      </dgm:t>
    </dgm:pt>
    <dgm:pt modelId="{6FB54369-E13E-48F8-B9DC-D0F48DF39F94}" type="sibTrans" cxnId="{04DC6FD6-1C46-4465-B4E1-46CC710925A0}">
      <dgm:prSet/>
      <dgm:spPr/>
      <dgm:t>
        <a:bodyPr/>
        <a:lstStyle/>
        <a:p>
          <a:endParaRPr lang="en-US"/>
        </a:p>
      </dgm:t>
    </dgm:pt>
    <dgm:pt modelId="{E633C870-1109-4469-A716-8D8AFF582F89}">
      <dgm:prSet/>
      <dgm:spPr/>
      <dgm:t>
        <a:bodyPr/>
        <a:lstStyle/>
        <a:p>
          <a:pPr>
            <a:defRPr b="1"/>
          </a:pPr>
          <a:r>
            <a:rPr lang="en-US" dirty="0"/>
            <a:t>All EASBR and safety minimums must be met for electronic portion.</a:t>
          </a:r>
        </a:p>
      </dgm:t>
    </dgm:pt>
    <dgm:pt modelId="{A43F7952-2CE3-43C3-98A1-1BA73B257918}" type="parTrans" cxnId="{E419FDD5-4076-4C07-8CF6-BF30D8EF3F9D}">
      <dgm:prSet/>
      <dgm:spPr/>
      <dgm:t>
        <a:bodyPr/>
        <a:lstStyle/>
        <a:p>
          <a:endParaRPr lang="en-US"/>
        </a:p>
      </dgm:t>
    </dgm:pt>
    <dgm:pt modelId="{E6C88EF7-77E4-4F1A-98C4-CFEC428DC045}" type="sibTrans" cxnId="{E419FDD5-4076-4C07-8CF6-BF30D8EF3F9D}">
      <dgm:prSet/>
      <dgm:spPr/>
      <dgm:t>
        <a:bodyPr/>
        <a:lstStyle/>
        <a:p>
          <a:endParaRPr lang="en-US"/>
        </a:p>
      </dgm:t>
    </dgm:pt>
    <dgm:pt modelId="{7ED4E586-1906-4E89-8082-73C0C7D79FFE}">
      <dgm:prSet/>
      <dgm:spPr/>
      <dgm:t>
        <a:bodyPr/>
        <a:lstStyle/>
        <a:p>
          <a:pPr>
            <a:defRPr b="1"/>
          </a:pPr>
          <a:r>
            <a:rPr lang="en-US" dirty="0"/>
            <a:t>AMIAS-E Serves their Area</a:t>
          </a:r>
        </a:p>
      </dgm:t>
    </dgm:pt>
    <dgm:pt modelId="{450BC400-292E-474C-ADF0-F0C9D1C8D776}" type="parTrans" cxnId="{F7096D4D-B563-4138-948D-434E3BE01893}">
      <dgm:prSet/>
      <dgm:spPr/>
      <dgm:t>
        <a:bodyPr/>
        <a:lstStyle/>
        <a:p>
          <a:endParaRPr lang="en-US"/>
        </a:p>
      </dgm:t>
    </dgm:pt>
    <dgm:pt modelId="{62694C81-F5C2-461B-B90B-F6E733D56303}" type="sibTrans" cxnId="{F7096D4D-B563-4138-948D-434E3BE01893}">
      <dgm:prSet/>
      <dgm:spPr/>
      <dgm:t>
        <a:bodyPr/>
        <a:lstStyle/>
        <a:p>
          <a:endParaRPr lang="en-US"/>
        </a:p>
      </dgm:t>
    </dgm:pt>
    <dgm:pt modelId="{35FF78FE-0F74-4886-AF55-1422FE29D353}">
      <dgm:prSet/>
      <dgm:spPr/>
      <dgm:t>
        <a:bodyPr/>
        <a:lstStyle/>
        <a:p>
          <a:r>
            <a:rPr lang="en-US" dirty="0"/>
            <a:t>The Area needs to opt in.</a:t>
          </a:r>
        </a:p>
      </dgm:t>
    </dgm:pt>
    <dgm:pt modelId="{DE52930F-D314-455F-890E-70DF5EFF69AC}" type="parTrans" cxnId="{95A8D945-95EF-48D3-86C4-B34BA7D322BE}">
      <dgm:prSet/>
      <dgm:spPr/>
      <dgm:t>
        <a:bodyPr/>
        <a:lstStyle/>
        <a:p>
          <a:endParaRPr lang="en-US"/>
        </a:p>
      </dgm:t>
    </dgm:pt>
    <dgm:pt modelId="{0D6BA826-D81A-4AAF-A251-EDF2A0E121E8}" type="sibTrans" cxnId="{95A8D945-95EF-48D3-86C4-B34BA7D322BE}">
      <dgm:prSet/>
      <dgm:spPr/>
      <dgm:t>
        <a:bodyPr/>
        <a:lstStyle/>
        <a:p>
          <a:endParaRPr lang="en-US"/>
        </a:p>
      </dgm:t>
    </dgm:pt>
    <dgm:pt modelId="{2237FC69-D40C-44A3-8E24-0303602248E0}">
      <dgm:prSet/>
      <dgm:spPr/>
      <dgm:t>
        <a:bodyPr/>
        <a:lstStyle/>
        <a:p>
          <a:r>
            <a:rPr lang="en-US" dirty="0"/>
            <a:t>AMIAS-E is certified in their  Area.</a:t>
          </a:r>
        </a:p>
      </dgm:t>
    </dgm:pt>
    <dgm:pt modelId="{1BA287CA-8FB7-4D8C-AE91-0D7FC63D3962}" type="parTrans" cxnId="{726B4D5E-02F1-451F-9BC7-A2AB9C6C05DC}">
      <dgm:prSet/>
      <dgm:spPr/>
      <dgm:t>
        <a:bodyPr/>
        <a:lstStyle/>
        <a:p>
          <a:endParaRPr lang="en-US"/>
        </a:p>
      </dgm:t>
    </dgm:pt>
    <dgm:pt modelId="{4502AC2A-A6FD-48AE-B7C7-21821592E4D9}" type="sibTrans" cxnId="{726B4D5E-02F1-451F-9BC7-A2AB9C6C05DC}">
      <dgm:prSet/>
      <dgm:spPr/>
      <dgm:t>
        <a:bodyPr/>
        <a:lstStyle/>
        <a:p>
          <a:endParaRPr lang="en-US"/>
        </a:p>
      </dgm:t>
    </dgm:pt>
    <dgm:pt modelId="{8A40B3C1-749A-471B-B977-6ED55F18B63D}">
      <dgm:prSet/>
      <dgm:spPr/>
      <dgm:t>
        <a:bodyPr/>
        <a:lstStyle/>
        <a:p>
          <a:r>
            <a:rPr lang="en-US" dirty="0"/>
            <a:t>The Area maintains their records.</a:t>
          </a:r>
        </a:p>
      </dgm:t>
    </dgm:pt>
    <dgm:pt modelId="{8834D2C5-F262-4523-8D6A-0D0F040320D0}" type="parTrans" cxnId="{B7EAE7E0-8B7D-4E22-8846-04DC65BCF999}">
      <dgm:prSet/>
      <dgm:spPr/>
      <dgm:t>
        <a:bodyPr/>
        <a:lstStyle/>
        <a:p>
          <a:endParaRPr lang="en-US"/>
        </a:p>
      </dgm:t>
    </dgm:pt>
    <dgm:pt modelId="{A7683F7E-D5FC-45F8-B7D6-A53CEFCB9E5D}" type="sibTrans" cxnId="{B7EAE7E0-8B7D-4E22-8846-04DC65BCF999}">
      <dgm:prSet/>
      <dgm:spPr/>
      <dgm:t>
        <a:bodyPr/>
        <a:lstStyle/>
        <a:p>
          <a:endParaRPr lang="en-US"/>
        </a:p>
      </dgm:t>
    </dgm:pt>
    <dgm:pt modelId="{AC14654A-E3C2-4AA7-A473-437FDED04714}">
      <dgm:prSet/>
      <dgm:spPr/>
      <dgm:t>
        <a:bodyPr/>
        <a:lstStyle/>
        <a:p>
          <a:pPr>
            <a:defRPr b="1"/>
          </a:pPr>
          <a:r>
            <a:rPr lang="en-US" dirty="0"/>
            <a:t>AMIAS-E Serves another Area</a:t>
          </a:r>
        </a:p>
      </dgm:t>
    </dgm:pt>
    <dgm:pt modelId="{1A17CA05-9C13-44D9-A602-2DAD96C0FAD7}" type="parTrans" cxnId="{517B2F6E-DA0E-4B25-B554-B3AF6BA21038}">
      <dgm:prSet/>
      <dgm:spPr/>
      <dgm:t>
        <a:bodyPr/>
        <a:lstStyle/>
        <a:p>
          <a:endParaRPr lang="en-US"/>
        </a:p>
      </dgm:t>
    </dgm:pt>
    <dgm:pt modelId="{A6CAD964-17DE-4465-98AB-A428A93058E5}" type="sibTrans" cxnId="{517B2F6E-DA0E-4B25-B554-B3AF6BA21038}">
      <dgm:prSet/>
      <dgm:spPr/>
      <dgm:t>
        <a:bodyPr/>
        <a:lstStyle/>
        <a:p>
          <a:endParaRPr lang="en-US"/>
        </a:p>
      </dgm:t>
    </dgm:pt>
    <dgm:pt modelId="{03DACE26-CF23-4FB7-A873-43D2C29C4FCD}">
      <dgm:prSet/>
      <dgm:spPr/>
      <dgm:t>
        <a:bodyPr/>
        <a:lstStyle/>
        <a:p>
          <a:r>
            <a:rPr lang="en-US" dirty="0"/>
            <a:t>Both Areas need to opt in.</a:t>
          </a:r>
        </a:p>
      </dgm:t>
    </dgm:pt>
    <dgm:pt modelId="{C46ADC9A-489B-4CD1-94B3-B03216954EEC}" type="parTrans" cxnId="{D86AEDB6-3C56-415D-879F-CF5391BC800A}">
      <dgm:prSet/>
      <dgm:spPr/>
      <dgm:t>
        <a:bodyPr/>
        <a:lstStyle/>
        <a:p>
          <a:endParaRPr lang="en-US"/>
        </a:p>
      </dgm:t>
    </dgm:pt>
    <dgm:pt modelId="{07F41175-2F6B-4AED-AB08-164EFC2E1B75}" type="sibTrans" cxnId="{D86AEDB6-3C56-415D-879F-CF5391BC800A}">
      <dgm:prSet/>
      <dgm:spPr/>
      <dgm:t>
        <a:bodyPr/>
        <a:lstStyle/>
        <a:p>
          <a:endParaRPr lang="en-US"/>
        </a:p>
      </dgm:t>
    </dgm:pt>
    <dgm:pt modelId="{1355F25C-34DC-42F2-A776-C9983AB940AD}">
      <dgm:prSet/>
      <dgm:spPr/>
      <dgm:t>
        <a:bodyPr/>
        <a:lstStyle/>
        <a:p>
          <a:r>
            <a:rPr lang="en-US" dirty="0"/>
            <a:t>AMIAS-E is certified by the Area in which they reside.</a:t>
          </a:r>
        </a:p>
      </dgm:t>
    </dgm:pt>
    <dgm:pt modelId="{AEF8F683-A133-4E61-AE55-A1179BB2EA89}" type="parTrans" cxnId="{1633E353-8BDD-47F7-BA68-15C850966507}">
      <dgm:prSet/>
      <dgm:spPr/>
      <dgm:t>
        <a:bodyPr/>
        <a:lstStyle/>
        <a:p>
          <a:endParaRPr lang="en-US"/>
        </a:p>
      </dgm:t>
    </dgm:pt>
    <dgm:pt modelId="{95EF2089-4A0E-4A34-8F52-760AE3F580D7}" type="sibTrans" cxnId="{1633E353-8BDD-47F7-BA68-15C850966507}">
      <dgm:prSet/>
      <dgm:spPr/>
      <dgm:t>
        <a:bodyPr/>
        <a:lstStyle/>
        <a:p>
          <a:endParaRPr lang="en-US"/>
        </a:p>
      </dgm:t>
    </dgm:pt>
    <dgm:pt modelId="{AFC84C98-886B-44D6-80BB-5AA5AF72DC15}">
      <dgm:prSet/>
      <dgm:spPr/>
      <dgm:t>
        <a:bodyPr/>
        <a:lstStyle/>
        <a:p>
          <a:r>
            <a:rPr lang="en-US" dirty="0"/>
            <a:t>The receiving Area verifies the AMIAS-E status in the area of residence.</a:t>
          </a:r>
        </a:p>
      </dgm:t>
    </dgm:pt>
    <dgm:pt modelId="{B2F9175B-641D-4D0F-BCA3-B17962AAFACD}" type="parTrans" cxnId="{44853E34-9E99-4A30-ADFF-AD1CBA3B1FFE}">
      <dgm:prSet/>
      <dgm:spPr/>
      <dgm:t>
        <a:bodyPr/>
        <a:lstStyle/>
        <a:p>
          <a:endParaRPr lang="en-US"/>
        </a:p>
      </dgm:t>
    </dgm:pt>
    <dgm:pt modelId="{A690FD07-D574-466B-810D-B75825E6C070}" type="sibTrans" cxnId="{44853E34-9E99-4A30-ADFF-AD1CBA3B1FFE}">
      <dgm:prSet/>
      <dgm:spPr/>
      <dgm:t>
        <a:bodyPr/>
        <a:lstStyle/>
        <a:p>
          <a:endParaRPr lang="en-US"/>
        </a:p>
      </dgm:t>
    </dgm:pt>
    <dgm:pt modelId="{2D89C5A1-56A5-4AB5-B2EE-D9354BEC868B}">
      <dgm:prSet/>
      <dgm:spPr/>
      <dgm:t>
        <a:bodyPr/>
        <a:lstStyle/>
        <a:p>
          <a:pPr>
            <a:defRPr b="1"/>
          </a:pPr>
          <a:r>
            <a:rPr lang="en-US"/>
            <a:t>AMIAS-E Serves the GEA</a:t>
          </a:r>
        </a:p>
      </dgm:t>
    </dgm:pt>
    <dgm:pt modelId="{67AB1B0C-2A1C-4577-B780-69A6EB51BB17}" type="parTrans" cxnId="{BC5E9203-23FB-4F7B-928E-D20F06ED8B51}">
      <dgm:prSet/>
      <dgm:spPr/>
      <dgm:t>
        <a:bodyPr/>
        <a:lstStyle/>
        <a:p>
          <a:endParaRPr lang="en-US"/>
        </a:p>
      </dgm:t>
    </dgm:pt>
    <dgm:pt modelId="{9019E1E4-EA01-4690-8522-26DFD6AE7E01}" type="sibTrans" cxnId="{BC5E9203-23FB-4F7B-928E-D20F06ED8B51}">
      <dgm:prSet/>
      <dgm:spPr/>
      <dgm:t>
        <a:bodyPr/>
        <a:lstStyle/>
        <a:p>
          <a:endParaRPr lang="en-US"/>
        </a:p>
      </dgm:t>
    </dgm:pt>
    <dgm:pt modelId="{31DD0368-A464-4241-9F5E-715941A4F8EE}">
      <dgm:prSet/>
      <dgm:spPr/>
      <dgm:t>
        <a:bodyPr/>
        <a:lstStyle/>
        <a:p>
          <a:r>
            <a:rPr lang="en-US" dirty="0"/>
            <a:t>AMIAS-E is certified by the Area in which they reside.</a:t>
          </a:r>
        </a:p>
      </dgm:t>
    </dgm:pt>
    <dgm:pt modelId="{AA185FE0-4247-4657-99BB-346EF4F75085}" type="parTrans" cxnId="{226E7F3C-9055-46C0-9097-CDD3B077FC5F}">
      <dgm:prSet/>
      <dgm:spPr/>
      <dgm:t>
        <a:bodyPr/>
        <a:lstStyle/>
        <a:p>
          <a:endParaRPr lang="en-US"/>
        </a:p>
      </dgm:t>
    </dgm:pt>
    <dgm:pt modelId="{EE36CBDE-C51C-48A0-90BA-2D9B601C41EA}" type="sibTrans" cxnId="{226E7F3C-9055-46C0-9097-CDD3B077FC5F}">
      <dgm:prSet/>
      <dgm:spPr/>
      <dgm:t>
        <a:bodyPr/>
        <a:lstStyle/>
        <a:p>
          <a:endParaRPr lang="en-US"/>
        </a:p>
      </dgm:t>
    </dgm:pt>
    <dgm:pt modelId="{E2D0FAC9-D634-488A-B840-F8443ACF7A24}">
      <dgm:prSet/>
      <dgm:spPr/>
      <dgm:t>
        <a:bodyPr/>
        <a:lstStyle/>
        <a:p>
          <a:r>
            <a:rPr lang="en-US" dirty="0"/>
            <a:t>The GEA verifies the AMIAS-E status in the area of residence.</a:t>
          </a:r>
        </a:p>
      </dgm:t>
    </dgm:pt>
    <dgm:pt modelId="{2F2793B8-0D54-4693-A6B9-5208D3B792D0}" type="parTrans" cxnId="{0B757F64-EAAA-4E7F-A817-01B3495F1CEA}">
      <dgm:prSet/>
      <dgm:spPr/>
      <dgm:t>
        <a:bodyPr/>
        <a:lstStyle/>
        <a:p>
          <a:endParaRPr lang="en-US"/>
        </a:p>
      </dgm:t>
    </dgm:pt>
    <dgm:pt modelId="{74DD1650-5120-436D-934E-CD342A12ED06}" type="sibTrans" cxnId="{0B757F64-EAAA-4E7F-A817-01B3495F1CEA}">
      <dgm:prSet/>
      <dgm:spPr/>
      <dgm:t>
        <a:bodyPr/>
        <a:lstStyle/>
        <a:p>
          <a:endParaRPr lang="en-US"/>
        </a:p>
      </dgm:t>
    </dgm:pt>
    <dgm:pt modelId="{A6C45499-5559-4A94-AC79-D59D6CDE1193}" type="pres">
      <dgm:prSet presAssocID="{B93012C5-62CB-4507-B1B2-2B06EA92B952}" presName="root" presStyleCnt="0">
        <dgm:presLayoutVars>
          <dgm:dir/>
          <dgm:resizeHandles val="exact"/>
        </dgm:presLayoutVars>
      </dgm:prSet>
      <dgm:spPr/>
    </dgm:pt>
    <dgm:pt modelId="{30365265-6763-4AC1-B1E7-05CFF574E38D}" type="pres">
      <dgm:prSet presAssocID="{E72BD043-4AFF-4F85-83EC-E449A983C736}" presName="compNode" presStyleCnt="0"/>
      <dgm:spPr/>
    </dgm:pt>
    <dgm:pt modelId="{7578A836-6994-4490-AB7B-ED7CB1C52704}" type="pres">
      <dgm:prSet presAssocID="{E72BD043-4AFF-4F85-83EC-E449A983C736}"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Newspaper"/>
        </a:ext>
      </dgm:extLst>
    </dgm:pt>
    <dgm:pt modelId="{911D2998-FA7A-4387-9B88-D3146C427504}" type="pres">
      <dgm:prSet presAssocID="{E72BD043-4AFF-4F85-83EC-E449A983C736}" presName="iconSpace" presStyleCnt="0"/>
      <dgm:spPr/>
    </dgm:pt>
    <dgm:pt modelId="{44EA5D5E-974E-4918-9AAB-DC34E32320B3}" type="pres">
      <dgm:prSet presAssocID="{E72BD043-4AFF-4F85-83EC-E449A983C736}" presName="parTx" presStyleLbl="revTx" presStyleIdx="0" presStyleCnt="12">
        <dgm:presLayoutVars>
          <dgm:chMax val="0"/>
          <dgm:chPref val="0"/>
        </dgm:presLayoutVars>
      </dgm:prSet>
      <dgm:spPr/>
    </dgm:pt>
    <dgm:pt modelId="{F39F4FB3-BC88-4BD4-AD25-FFDE820EAFF4}" type="pres">
      <dgm:prSet presAssocID="{E72BD043-4AFF-4F85-83EC-E449A983C736}" presName="txSpace" presStyleCnt="0"/>
      <dgm:spPr/>
    </dgm:pt>
    <dgm:pt modelId="{7AD7E321-D619-49F4-A289-A7E2E20DE7EE}" type="pres">
      <dgm:prSet presAssocID="{E72BD043-4AFF-4F85-83EC-E449A983C736}" presName="desTx" presStyleLbl="revTx" presStyleIdx="1" presStyleCnt="12">
        <dgm:presLayoutVars/>
      </dgm:prSet>
      <dgm:spPr/>
    </dgm:pt>
    <dgm:pt modelId="{69405057-2A3B-4EBD-A266-82D4775EB7FB}" type="pres">
      <dgm:prSet presAssocID="{9EA38E7D-0D8E-4200-BFC3-5FA4D9001A45}" presName="sibTrans" presStyleCnt="0"/>
      <dgm:spPr/>
    </dgm:pt>
    <dgm:pt modelId="{F22532DB-C156-4A5C-AF0B-10C1D816F8E9}" type="pres">
      <dgm:prSet presAssocID="{F012C5FA-F548-4722-8463-4DA8D79951D3}" presName="compNode" presStyleCnt="0"/>
      <dgm:spPr/>
    </dgm:pt>
    <dgm:pt modelId="{416E6D4E-812D-4429-8D69-802B656B49FC}" type="pres">
      <dgm:prSet presAssocID="{F012C5FA-F548-4722-8463-4DA8D79951D3}"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mote control"/>
        </a:ext>
      </dgm:extLst>
    </dgm:pt>
    <dgm:pt modelId="{4992C1EC-0260-4606-8984-B25AD93BE4F8}" type="pres">
      <dgm:prSet presAssocID="{F012C5FA-F548-4722-8463-4DA8D79951D3}" presName="iconSpace" presStyleCnt="0"/>
      <dgm:spPr/>
    </dgm:pt>
    <dgm:pt modelId="{9D8F8394-2918-4A51-8F4D-9EAC319FE8AF}" type="pres">
      <dgm:prSet presAssocID="{F012C5FA-F548-4722-8463-4DA8D79951D3}" presName="parTx" presStyleLbl="revTx" presStyleIdx="2" presStyleCnt="12">
        <dgm:presLayoutVars>
          <dgm:chMax val="0"/>
          <dgm:chPref val="0"/>
        </dgm:presLayoutVars>
      </dgm:prSet>
      <dgm:spPr/>
    </dgm:pt>
    <dgm:pt modelId="{FCB74D98-34E6-43C9-B9C5-F3F6C387352A}" type="pres">
      <dgm:prSet presAssocID="{F012C5FA-F548-4722-8463-4DA8D79951D3}" presName="txSpace" presStyleCnt="0"/>
      <dgm:spPr/>
    </dgm:pt>
    <dgm:pt modelId="{DA45A8E3-0FDB-4DEF-BD18-3F4F2EC8E3CA}" type="pres">
      <dgm:prSet presAssocID="{F012C5FA-F548-4722-8463-4DA8D79951D3}" presName="desTx" presStyleLbl="revTx" presStyleIdx="3" presStyleCnt="12">
        <dgm:presLayoutVars/>
      </dgm:prSet>
      <dgm:spPr/>
    </dgm:pt>
    <dgm:pt modelId="{C799F521-A693-4A3A-95D8-AEB850B7F931}" type="pres">
      <dgm:prSet presAssocID="{6FB54369-E13E-48F8-B9DC-D0F48DF39F94}" presName="sibTrans" presStyleCnt="0"/>
      <dgm:spPr/>
    </dgm:pt>
    <dgm:pt modelId="{523DAAB0-339A-4487-BB6F-BCCCDD2A5854}" type="pres">
      <dgm:prSet presAssocID="{E633C870-1109-4469-A716-8D8AFF582F89}" presName="compNode" presStyleCnt="0"/>
      <dgm:spPr/>
    </dgm:pt>
    <dgm:pt modelId="{B9027B55-DDED-4ECC-821C-A46E5B1D2768}" type="pres">
      <dgm:prSet presAssocID="{E633C870-1109-4469-A716-8D8AFF582F89}"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urger and Drink"/>
        </a:ext>
      </dgm:extLst>
    </dgm:pt>
    <dgm:pt modelId="{0A87CA14-B546-4788-B2F1-E50D4E65B865}" type="pres">
      <dgm:prSet presAssocID="{E633C870-1109-4469-A716-8D8AFF582F89}" presName="iconSpace" presStyleCnt="0"/>
      <dgm:spPr/>
    </dgm:pt>
    <dgm:pt modelId="{3381B352-FC51-4AA2-8F7A-13759461A07B}" type="pres">
      <dgm:prSet presAssocID="{E633C870-1109-4469-A716-8D8AFF582F89}" presName="parTx" presStyleLbl="revTx" presStyleIdx="4" presStyleCnt="12">
        <dgm:presLayoutVars>
          <dgm:chMax val="0"/>
          <dgm:chPref val="0"/>
        </dgm:presLayoutVars>
      </dgm:prSet>
      <dgm:spPr/>
    </dgm:pt>
    <dgm:pt modelId="{EC978CB6-8435-4558-832D-A0B90B85E9A3}" type="pres">
      <dgm:prSet presAssocID="{E633C870-1109-4469-A716-8D8AFF582F89}" presName="txSpace" presStyleCnt="0"/>
      <dgm:spPr/>
    </dgm:pt>
    <dgm:pt modelId="{540ACE0F-A77A-4F73-9C99-C754975CB4FB}" type="pres">
      <dgm:prSet presAssocID="{E633C870-1109-4469-A716-8D8AFF582F89}" presName="desTx" presStyleLbl="revTx" presStyleIdx="5" presStyleCnt="12">
        <dgm:presLayoutVars/>
      </dgm:prSet>
      <dgm:spPr/>
    </dgm:pt>
    <dgm:pt modelId="{871D5EA8-AF09-4DC1-BC1B-0A68795650A1}" type="pres">
      <dgm:prSet presAssocID="{E6C88EF7-77E4-4F1A-98C4-CFEC428DC045}" presName="sibTrans" presStyleCnt="0"/>
      <dgm:spPr/>
    </dgm:pt>
    <dgm:pt modelId="{DD8093A5-9B10-4D69-BCF5-B835F68AEA60}" type="pres">
      <dgm:prSet presAssocID="{7ED4E586-1906-4E89-8082-73C0C7D79FFE}" presName="compNode" presStyleCnt="0"/>
      <dgm:spPr/>
    </dgm:pt>
    <dgm:pt modelId="{07B62332-8CA4-4D63-96C8-A66138A3CF46}" type="pres">
      <dgm:prSet presAssocID="{7ED4E586-1906-4E89-8082-73C0C7D79FFE}"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173AE937-2B79-4B7E-AAEE-5B41284DBF53}" type="pres">
      <dgm:prSet presAssocID="{7ED4E586-1906-4E89-8082-73C0C7D79FFE}" presName="iconSpace" presStyleCnt="0"/>
      <dgm:spPr/>
    </dgm:pt>
    <dgm:pt modelId="{6A6150F0-F3CF-447B-AC2D-136935A51F91}" type="pres">
      <dgm:prSet presAssocID="{7ED4E586-1906-4E89-8082-73C0C7D79FFE}" presName="parTx" presStyleLbl="revTx" presStyleIdx="6" presStyleCnt="12">
        <dgm:presLayoutVars>
          <dgm:chMax val="0"/>
          <dgm:chPref val="0"/>
        </dgm:presLayoutVars>
      </dgm:prSet>
      <dgm:spPr/>
    </dgm:pt>
    <dgm:pt modelId="{1F3BF8A6-05B7-4A58-9EFC-8DB6611163E4}" type="pres">
      <dgm:prSet presAssocID="{7ED4E586-1906-4E89-8082-73C0C7D79FFE}" presName="txSpace" presStyleCnt="0"/>
      <dgm:spPr/>
    </dgm:pt>
    <dgm:pt modelId="{56335590-35E5-45EB-A6C6-EDD91727744E}" type="pres">
      <dgm:prSet presAssocID="{7ED4E586-1906-4E89-8082-73C0C7D79FFE}" presName="desTx" presStyleLbl="revTx" presStyleIdx="7" presStyleCnt="12">
        <dgm:presLayoutVars/>
      </dgm:prSet>
      <dgm:spPr/>
    </dgm:pt>
    <dgm:pt modelId="{2215F472-090D-4222-9879-465EF58EFB97}" type="pres">
      <dgm:prSet presAssocID="{62694C81-F5C2-461B-B90B-F6E733D56303}" presName="sibTrans" presStyleCnt="0"/>
      <dgm:spPr/>
    </dgm:pt>
    <dgm:pt modelId="{DC0615DA-9094-43F7-A985-18F59AB2504F}" type="pres">
      <dgm:prSet presAssocID="{AC14654A-E3C2-4AA7-A473-437FDED04714}" presName="compNode" presStyleCnt="0"/>
      <dgm:spPr/>
    </dgm:pt>
    <dgm:pt modelId="{D1B0E8F1-8D86-4527-A55F-63751188BD31}" type="pres">
      <dgm:prSet presAssocID="{AC14654A-E3C2-4AA7-A473-437FDED04714}"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resentation with Checklist"/>
        </a:ext>
      </dgm:extLst>
    </dgm:pt>
    <dgm:pt modelId="{2D90FF35-A27E-4E0E-946C-B5C76DBD6892}" type="pres">
      <dgm:prSet presAssocID="{AC14654A-E3C2-4AA7-A473-437FDED04714}" presName="iconSpace" presStyleCnt="0"/>
      <dgm:spPr/>
    </dgm:pt>
    <dgm:pt modelId="{A867B806-8D75-423B-9EE4-C59B8005082F}" type="pres">
      <dgm:prSet presAssocID="{AC14654A-E3C2-4AA7-A473-437FDED04714}" presName="parTx" presStyleLbl="revTx" presStyleIdx="8" presStyleCnt="12">
        <dgm:presLayoutVars>
          <dgm:chMax val="0"/>
          <dgm:chPref val="0"/>
        </dgm:presLayoutVars>
      </dgm:prSet>
      <dgm:spPr/>
    </dgm:pt>
    <dgm:pt modelId="{C55B7758-D9CD-4231-97EE-318A8BAB9FAE}" type="pres">
      <dgm:prSet presAssocID="{AC14654A-E3C2-4AA7-A473-437FDED04714}" presName="txSpace" presStyleCnt="0"/>
      <dgm:spPr/>
    </dgm:pt>
    <dgm:pt modelId="{5173D6C1-DD6A-4FCC-928A-A2B5DDF91813}" type="pres">
      <dgm:prSet presAssocID="{AC14654A-E3C2-4AA7-A473-437FDED04714}" presName="desTx" presStyleLbl="revTx" presStyleIdx="9" presStyleCnt="12">
        <dgm:presLayoutVars/>
      </dgm:prSet>
      <dgm:spPr/>
    </dgm:pt>
    <dgm:pt modelId="{7081F84D-CEDE-4F23-9EE2-C56A8AAA6A35}" type="pres">
      <dgm:prSet presAssocID="{A6CAD964-17DE-4465-98AB-A428A93058E5}" presName="sibTrans" presStyleCnt="0"/>
      <dgm:spPr/>
    </dgm:pt>
    <dgm:pt modelId="{1C9C5817-3803-46CB-ACE8-A37405AE5297}" type="pres">
      <dgm:prSet presAssocID="{2D89C5A1-56A5-4AB5-B2EE-D9354BEC868B}" presName="compNode" presStyleCnt="0"/>
      <dgm:spPr/>
    </dgm:pt>
    <dgm:pt modelId="{B22C9C38-B082-40D5-B265-605C55AEDBCE}" type="pres">
      <dgm:prSet presAssocID="{2D89C5A1-56A5-4AB5-B2EE-D9354BEC868B}"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udge"/>
        </a:ext>
      </dgm:extLst>
    </dgm:pt>
    <dgm:pt modelId="{08D27656-AF59-438C-BC76-FCFEAD31843B}" type="pres">
      <dgm:prSet presAssocID="{2D89C5A1-56A5-4AB5-B2EE-D9354BEC868B}" presName="iconSpace" presStyleCnt="0"/>
      <dgm:spPr/>
    </dgm:pt>
    <dgm:pt modelId="{36D4DB90-3199-46AA-B78D-F2877AF42DEA}" type="pres">
      <dgm:prSet presAssocID="{2D89C5A1-56A5-4AB5-B2EE-D9354BEC868B}" presName="parTx" presStyleLbl="revTx" presStyleIdx="10" presStyleCnt="12">
        <dgm:presLayoutVars>
          <dgm:chMax val="0"/>
          <dgm:chPref val="0"/>
        </dgm:presLayoutVars>
      </dgm:prSet>
      <dgm:spPr/>
    </dgm:pt>
    <dgm:pt modelId="{26556097-66B3-40C6-8B24-15B1A6D78E98}" type="pres">
      <dgm:prSet presAssocID="{2D89C5A1-56A5-4AB5-B2EE-D9354BEC868B}" presName="txSpace" presStyleCnt="0"/>
      <dgm:spPr/>
    </dgm:pt>
    <dgm:pt modelId="{B4401541-8628-4B5C-98AD-049012042060}" type="pres">
      <dgm:prSet presAssocID="{2D89C5A1-56A5-4AB5-B2EE-D9354BEC868B}" presName="desTx" presStyleLbl="revTx" presStyleIdx="11" presStyleCnt="12">
        <dgm:presLayoutVars/>
      </dgm:prSet>
      <dgm:spPr/>
    </dgm:pt>
  </dgm:ptLst>
  <dgm:cxnLst>
    <dgm:cxn modelId="{BC5E9203-23FB-4F7B-928E-D20F06ED8B51}" srcId="{B93012C5-62CB-4507-B1B2-2B06EA92B952}" destId="{2D89C5A1-56A5-4AB5-B2EE-D9354BEC868B}" srcOrd="5" destOrd="0" parTransId="{67AB1B0C-2A1C-4577-B780-69A6EB51BB17}" sibTransId="{9019E1E4-EA01-4690-8522-26DFD6AE7E01}"/>
    <dgm:cxn modelId="{44853E34-9E99-4A30-ADFF-AD1CBA3B1FFE}" srcId="{AC14654A-E3C2-4AA7-A473-437FDED04714}" destId="{AFC84C98-886B-44D6-80BB-5AA5AF72DC15}" srcOrd="2" destOrd="0" parTransId="{B2F9175B-641D-4D0F-BCA3-B17962AAFACD}" sibTransId="{A690FD07-D574-466B-810D-B75825E6C070}"/>
    <dgm:cxn modelId="{9300A239-C62D-4B12-9E6A-EFE284EEAA24}" type="presOf" srcId="{F012C5FA-F548-4722-8463-4DA8D79951D3}" destId="{9D8F8394-2918-4A51-8F4D-9EAC319FE8AF}" srcOrd="0" destOrd="0" presId="urn:microsoft.com/office/officeart/2018/2/layout/IconLabelDescriptionList"/>
    <dgm:cxn modelId="{226E7F3C-9055-46C0-9097-CDD3B077FC5F}" srcId="{2D89C5A1-56A5-4AB5-B2EE-D9354BEC868B}" destId="{31DD0368-A464-4241-9F5E-715941A4F8EE}" srcOrd="0" destOrd="0" parTransId="{AA185FE0-4247-4657-99BB-346EF4F75085}" sibTransId="{EE36CBDE-C51C-48A0-90BA-2D9B601C41EA}"/>
    <dgm:cxn modelId="{2326FB40-5CB2-419F-B9D5-687A091F3830}" type="presOf" srcId="{B93012C5-62CB-4507-B1B2-2B06EA92B952}" destId="{A6C45499-5559-4A94-AC79-D59D6CDE1193}" srcOrd="0" destOrd="0" presId="urn:microsoft.com/office/officeart/2018/2/layout/IconLabelDescriptionList"/>
    <dgm:cxn modelId="{726B4D5E-02F1-451F-9BC7-A2AB9C6C05DC}" srcId="{7ED4E586-1906-4E89-8082-73C0C7D79FFE}" destId="{2237FC69-D40C-44A3-8E24-0303602248E0}" srcOrd="1" destOrd="0" parTransId="{1BA287CA-8FB7-4D8C-AE91-0D7FC63D3962}" sibTransId="{4502AC2A-A6FD-48AE-B7C7-21821592E4D9}"/>
    <dgm:cxn modelId="{683F7B42-240E-4C0C-A34B-218ECC9C7AD0}" type="presOf" srcId="{AFC84C98-886B-44D6-80BB-5AA5AF72DC15}" destId="{5173D6C1-DD6A-4FCC-928A-A2B5DDF91813}" srcOrd="0" destOrd="2" presId="urn:microsoft.com/office/officeart/2018/2/layout/IconLabelDescriptionList"/>
    <dgm:cxn modelId="{0B757F64-EAAA-4E7F-A817-01B3495F1CEA}" srcId="{2D89C5A1-56A5-4AB5-B2EE-D9354BEC868B}" destId="{E2D0FAC9-D634-488A-B840-F8443ACF7A24}" srcOrd="1" destOrd="0" parTransId="{2F2793B8-0D54-4693-A6B9-5208D3B792D0}" sibTransId="{74DD1650-5120-436D-934E-CD342A12ED06}"/>
    <dgm:cxn modelId="{95A8D945-95EF-48D3-86C4-B34BA7D322BE}" srcId="{7ED4E586-1906-4E89-8082-73C0C7D79FFE}" destId="{35FF78FE-0F74-4886-AF55-1422FE29D353}" srcOrd="0" destOrd="0" parTransId="{DE52930F-D314-455F-890E-70DF5EFF69AC}" sibTransId="{0D6BA826-D81A-4AAF-A251-EDF2A0E121E8}"/>
    <dgm:cxn modelId="{F7096D4D-B563-4138-948D-434E3BE01893}" srcId="{B93012C5-62CB-4507-B1B2-2B06EA92B952}" destId="{7ED4E586-1906-4E89-8082-73C0C7D79FFE}" srcOrd="3" destOrd="0" parTransId="{450BC400-292E-474C-ADF0-F0C9D1C8D776}" sibTransId="{62694C81-F5C2-461B-B90B-F6E733D56303}"/>
    <dgm:cxn modelId="{FDD1916D-409F-4840-AC4F-7C54B995396B}" type="presOf" srcId="{AC14654A-E3C2-4AA7-A473-437FDED04714}" destId="{A867B806-8D75-423B-9EE4-C59B8005082F}" srcOrd="0" destOrd="0" presId="urn:microsoft.com/office/officeart/2018/2/layout/IconLabelDescriptionList"/>
    <dgm:cxn modelId="{517B2F6E-DA0E-4B25-B554-B3AF6BA21038}" srcId="{B93012C5-62CB-4507-B1B2-2B06EA92B952}" destId="{AC14654A-E3C2-4AA7-A473-437FDED04714}" srcOrd="4" destOrd="0" parTransId="{1A17CA05-9C13-44D9-A602-2DAD96C0FAD7}" sibTransId="{A6CAD964-17DE-4465-98AB-A428A93058E5}"/>
    <dgm:cxn modelId="{1633E353-8BDD-47F7-BA68-15C850966507}" srcId="{AC14654A-E3C2-4AA7-A473-437FDED04714}" destId="{1355F25C-34DC-42F2-A776-C9983AB940AD}" srcOrd="1" destOrd="0" parTransId="{AEF8F683-A133-4E61-AE55-A1179BB2EA89}" sibTransId="{95EF2089-4A0E-4A34-8F52-760AE3F580D7}"/>
    <dgm:cxn modelId="{63B4E582-C268-4A38-A6D2-0B695DB85D86}" type="presOf" srcId="{1355F25C-34DC-42F2-A776-C9983AB940AD}" destId="{5173D6C1-DD6A-4FCC-928A-A2B5DDF91813}" srcOrd="0" destOrd="1" presId="urn:microsoft.com/office/officeart/2018/2/layout/IconLabelDescriptionList"/>
    <dgm:cxn modelId="{9AFAAA8D-438D-4F6A-9C53-7EBF13FE27D3}" type="presOf" srcId="{E2D0FAC9-D634-488A-B840-F8443ACF7A24}" destId="{B4401541-8628-4B5C-98AD-049012042060}" srcOrd="0" destOrd="1" presId="urn:microsoft.com/office/officeart/2018/2/layout/IconLabelDescriptionList"/>
    <dgm:cxn modelId="{1C23DE91-1350-47C4-83CC-48B21D23BBD8}" srcId="{B93012C5-62CB-4507-B1B2-2B06EA92B952}" destId="{E72BD043-4AFF-4F85-83EC-E449A983C736}" srcOrd="0" destOrd="0" parTransId="{1F36F226-1AE4-406F-9F58-66A1B28CA054}" sibTransId="{9EA38E7D-0D8E-4200-BFC3-5FA4D9001A45}"/>
    <dgm:cxn modelId="{222C1AA1-C5E8-4666-95DB-40ED8DB60590}" type="presOf" srcId="{E633C870-1109-4469-A716-8D8AFF582F89}" destId="{3381B352-FC51-4AA2-8F7A-13759461A07B}" srcOrd="0" destOrd="0" presId="urn:microsoft.com/office/officeart/2018/2/layout/IconLabelDescriptionList"/>
    <dgm:cxn modelId="{845B8EAC-DDCD-4153-9D32-69CD45DFDCB0}" type="presOf" srcId="{31DD0368-A464-4241-9F5E-715941A4F8EE}" destId="{B4401541-8628-4B5C-98AD-049012042060}" srcOrd="0" destOrd="0" presId="urn:microsoft.com/office/officeart/2018/2/layout/IconLabelDescriptionList"/>
    <dgm:cxn modelId="{D86AEDB6-3C56-415D-879F-CF5391BC800A}" srcId="{AC14654A-E3C2-4AA7-A473-437FDED04714}" destId="{03DACE26-CF23-4FB7-A873-43D2C29C4FCD}" srcOrd="0" destOrd="0" parTransId="{C46ADC9A-489B-4CD1-94B3-B03216954EEC}" sibTransId="{07F41175-2F6B-4AED-AB08-164EFC2E1B75}"/>
    <dgm:cxn modelId="{6CD477C0-00CE-4165-A3AE-67D164CE57AF}" type="presOf" srcId="{2D89C5A1-56A5-4AB5-B2EE-D9354BEC868B}" destId="{36D4DB90-3199-46AA-B78D-F2877AF42DEA}" srcOrd="0" destOrd="0" presId="urn:microsoft.com/office/officeart/2018/2/layout/IconLabelDescriptionList"/>
    <dgm:cxn modelId="{0A6977C1-9C87-4A46-8129-AE871691D913}" type="presOf" srcId="{2237FC69-D40C-44A3-8E24-0303602248E0}" destId="{56335590-35E5-45EB-A6C6-EDD91727744E}" srcOrd="0" destOrd="1" presId="urn:microsoft.com/office/officeart/2018/2/layout/IconLabelDescriptionList"/>
    <dgm:cxn modelId="{17AC5ACA-812C-41A6-9608-D493985013B8}" type="presOf" srcId="{8A40B3C1-749A-471B-B977-6ED55F18B63D}" destId="{56335590-35E5-45EB-A6C6-EDD91727744E}" srcOrd="0" destOrd="2" presId="urn:microsoft.com/office/officeart/2018/2/layout/IconLabelDescriptionList"/>
    <dgm:cxn modelId="{15100FCD-B690-409D-9154-5DD746D783A5}" type="presOf" srcId="{35FF78FE-0F74-4886-AF55-1422FE29D353}" destId="{56335590-35E5-45EB-A6C6-EDD91727744E}" srcOrd="0" destOrd="0" presId="urn:microsoft.com/office/officeart/2018/2/layout/IconLabelDescriptionList"/>
    <dgm:cxn modelId="{D69701D5-FC5F-4258-BAB8-A251894CA4CF}" type="presOf" srcId="{E72BD043-4AFF-4F85-83EC-E449A983C736}" destId="{44EA5D5E-974E-4918-9AAB-DC34E32320B3}" srcOrd="0" destOrd="0" presId="urn:microsoft.com/office/officeart/2018/2/layout/IconLabelDescriptionList"/>
    <dgm:cxn modelId="{E419FDD5-4076-4C07-8CF6-BF30D8EF3F9D}" srcId="{B93012C5-62CB-4507-B1B2-2B06EA92B952}" destId="{E633C870-1109-4469-A716-8D8AFF582F89}" srcOrd="2" destOrd="0" parTransId="{A43F7952-2CE3-43C3-98A1-1BA73B257918}" sibTransId="{E6C88EF7-77E4-4F1A-98C4-CFEC428DC045}"/>
    <dgm:cxn modelId="{04DC6FD6-1C46-4465-B4E1-46CC710925A0}" srcId="{B93012C5-62CB-4507-B1B2-2B06EA92B952}" destId="{F012C5FA-F548-4722-8463-4DA8D79951D3}" srcOrd="1" destOrd="0" parTransId="{5604D4D5-1A83-41C9-A880-118819312671}" sibTransId="{6FB54369-E13E-48F8-B9DC-D0F48DF39F94}"/>
    <dgm:cxn modelId="{B7EAE7E0-8B7D-4E22-8846-04DC65BCF999}" srcId="{7ED4E586-1906-4E89-8082-73C0C7D79FFE}" destId="{8A40B3C1-749A-471B-B977-6ED55F18B63D}" srcOrd="2" destOrd="0" parTransId="{8834D2C5-F262-4523-8D6A-0D0F040320D0}" sibTransId="{A7683F7E-D5FC-45F8-B7D6-A53CEFCB9E5D}"/>
    <dgm:cxn modelId="{517798F0-EBB2-4401-A563-C14155A03DB6}" type="presOf" srcId="{03DACE26-CF23-4FB7-A873-43D2C29C4FCD}" destId="{5173D6C1-DD6A-4FCC-928A-A2B5DDF91813}" srcOrd="0" destOrd="0" presId="urn:microsoft.com/office/officeart/2018/2/layout/IconLabelDescriptionList"/>
    <dgm:cxn modelId="{3A05C7F9-BF1A-47A2-9DEE-CF7DF4166D39}" type="presOf" srcId="{7ED4E586-1906-4E89-8082-73C0C7D79FFE}" destId="{6A6150F0-F3CF-447B-AC2D-136935A51F91}" srcOrd="0" destOrd="0" presId="urn:microsoft.com/office/officeart/2018/2/layout/IconLabelDescriptionList"/>
    <dgm:cxn modelId="{EDA85707-187A-4594-9DF6-E1BF0DC6A1EC}" type="presParOf" srcId="{A6C45499-5559-4A94-AC79-D59D6CDE1193}" destId="{30365265-6763-4AC1-B1E7-05CFF574E38D}" srcOrd="0" destOrd="0" presId="urn:microsoft.com/office/officeart/2018/2/layout/IconLabelDescriptionList"/>
    <dgm:cxn modelId="{DE78D4ED-51A4-41DF-A8B0-1C965FB60A74}" type="presParOf" srcId="{30365265-6763-4AC1-B1E7-05CFF574E38D}" destId="{7578A836-6994-4490-AB7B-ED7CB1C52704}" srcOrd="0" destOrd="0" presId="urn:microsoft.com/office/officeart/2018/2/layout/IconLabelDescriptionList"/>
    <dgm:cxn modelId="{4ED7B7B0-8148-44DA-919E-B3B23F4FD458}" type="presParOf" srcId="{30365265-6763-4AC1-B1E7-05CFF574E38D}" destId="{911D2998-FA7A-4387-9B88-D3146C427504}" srcOrd="1" destOrd="0" presId="urn:microsoft.com/office/officeart/2018/2/layout/IconLabelDescriptionList"/>
    <dgm:cxn modelId="{D1E65621-918B-45CF-B0D4-E1D41B4ED519}" type="presParOf" srcId="{30365265-6763-4AC1-B1E7-05CFF574E38D}" destId="{44EA5D5E-974E-4918-9AAB-DC34E32320B3}" srcOrd="2" destOrd="0" presId="urn:microsoft.com/office/officeart/2018/2/layout/IconLabelDescriptionList"/>
    <dgm:cxn modelId="{0D066616-CAC7-43C9-AB87-B582898AB197}" type="presParOf" srcId="{30365265-6763-4AC1-B1E7-05CFF574E38D}" destId="{F39F4FB3-BC88-4BD4-AD25-FFDE820EAFF4}" srcOrd="3" destOrd="0" presId="urn:microsoft.com/office/officeart/2018/2/layout/IconLabelDescriptionList"/>
    <dgm:cxn modelId="{A8DD5FC8-8F10-4C4F-97C3-94441AEC2986}" type="presParOf" srcId="{30365265-6763-4AC1-B1E7-05CFF574E38D}" destId="{7AD7E321-D619-49F4-A289-A7E2E20DE7EE}" srcOrd="4" destOrd="0" presId="urn:microsoft.com/office/officeart/2018/2/layout/IconLabelDescriptionList"/>
    <dgm:cxn modelId="{15CCC4ED-1590-4C79-81AD-B1EF625B6EAF}" type="presParOf" srcId="{A6C45499-5559-4A94-AC79-D59D6CDE1193}" destId="{69405057-2A3B-4EBD-A266-82D4775EB7FB}" srcOrd="1" destOrd="0" presId="urn:microsoft.com/office/officeart/2018/2/layout/IconLabelDescriptionList"/>
    <dgm:cxn modelId="{6BDB6E5E-DCB4-4CB4-96F5-4B2DE339AF60}" type="presParOf" srcId="{A6C45499-5559-4A94-AC79-D59D6CDE1193}" destId="{F22532DB-C156-4A5C-AF0B-10C1D816F8E9}" srcOrd="2" destOrd="0" presId="urn:microsoft.com/office/officeart/2018/2/layout/IconLabelDescriptionList"/>
    <dgm:cxn modelId="{2FCF57AE-14F4-48F7-9142-07C79C6C8C02}" type="presParOf" srcId="{F22532DB-C156-4A5C-AF0B-10C1D816F8E9}" destId="{416E6D4E-812D-4429-8D69-802B656B49FC}" srcOrd="0" destOrd="0" presId="urn:microsoft.com/office/officeart/2018/2/layout/IconLabelDescriptionList"/>
    <dgm:cxn modelId="{4D9F274C-0959-4F1F-9F3D-72193BEC0E42}" type="presParOf" srcId="{F22532DB-C156-4A5C-AF0B-10C1D816F8E9}" destId="{4992C1EC-0260-4606-8984-B25AD93BE4F8}" srcOrd="1" destOrd="0" presId="urn:microsoft.com/office/officeart/2018/2/layout/IconLabelDescriptionList"/>
    <dgm:cxn modelId="{ED5BC7A7-F250-4C16-8622-62DA5FE94706}" type="presParOf" srcId="{F22532DB-C156-4A5C-AF0B-10C1D816F8E9}" destId="{9D8F8394-2918-4A51-8F4D-9EAC319FE8AF}" srcOrd="2" destOrd="0" presId="urn:microsoft.com/office/officeart/2018/2/layout/IconLabelDescriptionList"/>
    <dgm:cxn modelId="{BF79FDA7-0C5B-4693-91BF-67229ED6A963}" type="presParOf" srcId="{F22532DB-C156-4A5C-AF0B-10C1D816F8E9}" destId="{FCB74D98-34E6-43C9-B9C5-F3F6C387352A}" srcOrd="3" destOrd="0" presId="urn:microsoft.com/office/officeart/2018/2/layout/IconLabelDescriptionList"/>
    <dgm:cxn modelId="{1ED1DE2A-4C51-474E-803C-814F4E787A0C}" type="presParOf" srcId="{F22532DB-C156-4A5C-AF0B-10C1D816F8E9}" destId="{DA45A8E3-0FDB-4DEF-BD18-3F4F2EC8E3CA}" srcOrd="4" destOrd="0" presId="urn:microsoft.com/office/officeart/2018/2/layout/IconLabelDescriptionList"/>
    <dgm:cxn modelId="{8C73B566-9676-455D-8EB3-F21A2AF9B0B9}" type="presParOf" srcId="{A6C45499-5559-4A94-AC79-D59D6CDE1193}" destId="{C799F521-A693-4A3A-95D8-AEB850B7F931}" srcOrd="3" destOrd="0" presId="urn:microsoft.com/office/officeart/2018/2/layout/IconLabelDescriptionList"/>
    <dgm:cxn modelId="{6F85EA61-716E-41A1-A33E-C4D43D134708}" type="presParOf" srcId="{A6C45499-5559-4A94-AC79-D59D6CDE1193}" destId="{523DAAB0-339A-4487-BB6F-BCCCDD2A5854}" srcOrd="4" destOrd="0" presId="urn:microsoft.com/office/officeart/2018/2/layout/IconLabelDescriptionList"/>
    <dgm:cxn modelId="{EDDA1768-D4C1-461C-BA71-9EE6A24A4071}" type="presParOf" srcId="{523DAAB0-339A-4487-BB6F-BCCCDD2A5854}" destId="{B9027B55-DDED-4ECC-821C-A46E5B1D2768}" srcOrd="0" destOrd="0" presId="urn:microsoft.com/office/officeart/2018/2/layout/IconLabelDescriptionList"/>
    <dgm:cxn modelId="{F33577C1-2EFC-4215-8562-0E9F44907D5F}" type="presParOf" srcId="{523DAAB0-339A-4487-BB6F-BCCCDD2A5854}" destId="{0A87CA14-B546-4788-B2F1-E50D4E65B865}" srcOrd="1" destOrd="0" presId="urn:microsoft.com/office/officeart/2018/2/layout/IconLabelDescriptionList"/>
    <dgm:cxn modelId="{0279CF3F-9A2A-4BA8-B3D3-8C125A997043}" type="presParOf" srcId="{523DAAB0-339A-4487-BB6F-BCCCDD2A5854}" destId="{3381B352-FC51-4AA2-8F7A-13759461A07B}" srcOrd="2" destOrd="0" presId="urn:microsoft.com/office/officeart/2018/2/layout/IconLabelDescriptionList"/>
    <dgm:cxn modelId="{1193B9D8-DB43-4BDE-9138-DB320B977201}" type="presParOf" srcId="{523DAAB0-339A-4487-BB6F-BCCCDD2A5854}" destId="{EC978CB6-8435-4558-832D-A0B90B85E9A3}" srcOrd="3" destOrd="0" presId="urn:microsoft.com/office/officeart/2018/2/layout/IconLabelDescriptionList"/>
    <dgm:cxn modelId="{9D0CEA9D-416A-4B6E-BF15-F47CCA201AE9}" type="presParOf" srcId="{523DAAB0-339A-4487-BB6F-BCCCDD2A5854}" destId="{540ACE0F-A77A-4F73-9C99-C754975CB4FB}" srcOrd="4" destOrd="0" presId="urn:microsoft.com/office/officeart/2018/2/layout/IconLabelDescriptionList"/>
    <dgm:cxn modelId="{5B86573F-D105-4150-910D-E0F6E96C7EBC}" type="presParOf" srcId="{A6C45499-5559-4A94-AC79-D59D6CDE1193}" destId="{871D5EA8-AF09-4DC1-BC1B-0A68795650A1}" srcOrd="5" destOrd="0" presId="urn:microsoft.com/office/officeart/2018/2/layout/IconLabelDescriptionList"/>
    <dgm:cxn modelId="{C799EF22-8A89-4190-B4FE-29FDBE18E32A}" type="presParOf" srcId="{A6C45499-5559-4A94-AC79-D59D6CDE1193}" destId="{DD8093A5-9B10-4D69-BCF5-B835F68AEA60}" srcOrd="6" destOrd="0" presId="urn:microsoft.com/office/officeart/2018/2/layout/IconLabelDescriptionList"/>
    <dgm:cxn modelId="{DECEE02E-5D70-4AEC-9317-61304408D3E7}" type="presParOf" srcId="{DD8093A5-9B10-4D69-BCF5-B835F68AEA60}" destId="{07B62332-8CA4-4D63-96C8-A66138A3CF46}" srcOrd="0" destOrd="0" presId="urn:microsoft.com/office/officeart/2018/2/layout/IconLabelDescriptionList"/>
    <dgm:cxn modelId="{26958ABB-CAAE-428F-884F-BE1A873BD509}" type="presParOf" srcId="{DD8093A5-9B10-4D69-BCF5-B835F68AEA60}" destId="{173AE937-2B79-4B7E-AAEE-5B41284DBF53}" srcOrd="1" destOrd="0" presId="urn:microsoft.com/office/officeart/2018/2/layout/IconLabelDescriptionList"/>
    <dgm:cxn modelId="{EF804357-1EF4-43FF-A068-2E42E4C5F126}" type="presParOf" srcId="{DD8093A5-9B10-4D69-BCF5-B835F68AEA60}" destId="{6A6150F0-F3CF-447B-AC2D-136935A51F91}" srcOrd="2" destOrd="0" presId="urn:microsoft.com/office/officeart/2018/2/layout/IconLabelDescriptionList"/>
    <dgm:cxn modelId="{D55DB8AE-D5B3-429E-A4AB-3DE57246CA53}" type="presParOf" srcId="{DD8093A5-9B10-4D69-BCF5-B835F68AEA60}" destId="{1F3BF8A6-05B7-4A58-9EFC-8DB6611163E4}" srcOrd="3" destOrd="0" presId="urn:microsoft.com/office/officeart/2018/2/layout/IconLabelDescriptionList"/>
    <dgm:cxn modelId="{83757464-2143-483F-AB22-25214C74B353}" type="presParOf" srcId="{DD8093A5-9B10-4D69-BCF5-B835F68AEA60}" destId="{56335590-35E5-45EB-A6C6-EDD91727744E}" srcOrd="4" destOrd="0" presId="urn:microsoft.com/office/officeart/2018/2/layout/IconLabelDescriptionList"/>
    <dgm:cxn modelId="{7248F3D9-0E55-421D-AF53-8279C2CEF31C}" type="presParOf" srcId="{A6C45499-5559-4A94-AC79-D59D6CDE1193}" destId="{2215F472-090D-4222-9879-465EF58EFB97}" srcOrd="7" destOrd="0" presId="urn:microsoft.com/office/officeart/2018/2/layout/IconLabelDescriptionList"/>
    <dgm:cxn modelId="{D71D2E9E-EB8B-4E23-849E-3209D7FF94F0}" type="presParOf" srcId="{A6C45499-5559-4A94-AC79-D59D6CDE1193}" destId="{DC0615DA-9094-43F7-A985-18F59AB2504F}" srcOrd="8" destOrd="0" presId="urn:microsoft.com/office/officeart/2018/2/layout/IconLabelDescriptionList"/>
    <dgm:cxn modelId="{14491B42-64FF-406F-96E5-571358E687A2}" type="presParOf" srcId="{DC0615DA-9094-43F7-A985-18F59AB2504F}" destId="{D1B0E8F1-8D86-4527-A55F-63751188BD31}" srcOrd="0" destOrd="0" presId="urn:microsoft.com/office/officeart/2018/2/layout/IconLabelDescriptionList"/>
    <dgm:cxn modelId="{33F44494-9854-4684-B962-9BACF54D611F}" type="presParOf" srcId="{DC0615DA-9094-43F7-A985-18F59AB2504F}" destId="{2D90FF35-A27E-4E0E-946C-B5C76DBD6892}" srcOrd="1" destOrd="0" presId="urn:microsoft.com/office/officeart/2018/2/layout/IconLabelDescriptionList"/>
    <dgm:cxn modelId="{4A2131EA-EBA6-486F-91F3-812BA4718CE8}" type="presParOf" srcId="{DC0615DA-9094-43F7-A985-18F59AB2504F}" destId="{A867B806-8D75-423B-9EE4-C59B8005082F}" srcOrd="2" destOrd="0" presId="urn:microsoft.com/office/officeart/2018/2/layout/IconLabelDescriptionList"/>
    <dgm:cxn modelId="{E0DD17E1-A764-48CA-8B06-5EFF04F711C2}" type="presParOf" srcId="{DC0615DA-9094-43F7-A985-18F59AB2504F}" destId="{C55B7758-D9CD-4231-97EE-318A8BAB9FAE}" srcOrd="3" destOrd="0" presId="urn:microsoft.com/office/officeart/2018/2/layout/IconLabelDescriptionList"/>
    <dgm:cxn modelId="{DDF9A070-09F6-46D4-AE1D-8D53CE6144EA}" type="presParOf" srcId="{DC0615DA-9094-43F7-A985-18F59AB2504F}" destId="{5173D6C1-DD6A-4FCC-928A-A2B5DDF91813}" srcOrd="4" destOrd="0" presId="urn:microsoft.com/office/officeart/2018/2/layout/IconLabelDescriptionList"/>
    <dgm:cxn modelId="{BAA7DB58-5451-4B1D-A292-CE4BF96AB0F8}" type="presParOf" srcId="{A6C45499-5559-4A94-AC79-D59D6CDE1193}" destId="{7081F84D-CEDE-4F23-9EE2-C56A8AAA6A35}" srcOrd="9" destOrd="0" presId="urn:microsoft.com/office/officeart/2018/2/layout/IconLabelDescriptionList"/>
    <dgm:cxn modelId="{C261F044-E1E6-4010-9470-C28EB11B217E}" type="presParOf" srcId="{A6C45499-5559-4A94-AC79-D59D6CDE1193}" destId="{1C9C5817-3803-46CB-ACE8-A37405AE5297}" srcOrd="10" destOrd="0" presId="urn:microsoft.com/office/officeart/2018/2/layout/IconLabelDescriptionList"/>
    <dgm:cxn modelId="{E9D0A4A5-B6B8-474B-9298-3F02E4787341}" type="presParOf" srcId="{1C9C5817-3803-46CB-ACE8-A37405AE5297}" destId="{B22C9C38-B082-40D5-B265-605C55AEDBCE}" srcOrd="0" destOrd="0" presId="urn:microsoft.com/office/officeart/2018/2/layout/IconLabelDescriptionList"/>
    <dgm:cxn modelId="{C031EC62-CF6E-4E3A-9A3B-697CC4B8C190}" type="presParOf" srcId="{1C9C5817-3803-46CB-ACE8-A37405AE5297}" destId="{08D27656-AF59-438C-BC76-FCFEAD31843B}" srcOrd="1" destOrd="0" presId="urn:microsoft.com/office/officeart/2018/2/layout/IconLabelDescriptionList"/>
    <dgm:cxn modelId="{0295D30E-425C-4537-82F8-8B13EC3D15BE}" type="presParOf" srcId="{1C9C5817-3803-46CB-ACE8-A37405AE5297}" destId="{36D4DB90-3199-46AA-B78D-F2877AF42DEA}" srcOrd="2" destOrd="0" presId="urn:microsoft.com/office/officeart/2018/2/layout/IconLabelDescriptionList"/>
    <dgm:cxn modelId="{ECEF26DF-579F-4A1F-86CB-E3F3F312AED3}" type="presParOf" srcId="{1C9C5817-3803-46CB-ACE8-A37405AE5297}" destId="{26556097-66B3-40C6-8B24-15B1A6D78E98}" srcOrd="3" destOrd="0" presId="urn:microsoft.com/office/officeart/2018/2/layout/IconLabelDescriptionList"/>
    <dgm:cxn modelId="{A38AD544-C0CF-4D1E-8E0C-4856114CEF27}" type="presParOf" srcId="{1C9C5817-3803-46CB-ACE8-A37405AE5297}" destId="{B4401541-8628-4B5C-98AD-049012042060}"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AD41B0F-7F4C-451A-B244-3637A6335D8F}"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2F9417B-0FE2-42EF-9DB8-98332AA618D9}">
      <dgm:prSet/>
      <dgm:spPr/>
      <dgm:t>
        <a:bodyPr/>
        <a:lstStyle/>
        <a:p>
          <a:r>
            <a:rPr lang="en-US" dirty="0"/>
            <a:t>August 2026 Training: Area Alateen Coordinators, AAPPs, and Delegates receive training on the process.</a:t>
          </a:r>
        </a:p>
      </dgm:t>
    </dgm:pt>
    <dgm:pt modelId="{9A44E239-20E4-4820-92CD-8B039ABEBE96}" type="parTrans" cxnId="{0185CC78-3D4E-4349-86F2-AC82EB06BB2B}">
      <dgm:prSet/>
      <dgm:spPr/>
      <dgm:t>
        <a:bodyPr/>
        <a:lstStyle/>
        <a:p>
          <a:endParaRPr lang="en-US"/>
        </a:p>
      </dgm:t>
    </dgm:pt>
    <dgm:pt modelId="{4C982DF0-DF85-4BF6-8541-5C463B4EFD42}" type="sibTrans" cxnId="{0185CC78-3D4E-4349-86F2-AC82EB06BB2B}">
      <dgm:prSet/>
      <dgm:spPr/>
      <dgm:t>
        <a:bodyPr/>
        <a:lstStyle/>
        <a:p>
          <a:endParaRPr lang="en-US"/>
        </a:p>
      </dgm:t>
    </dgm:pt>
    <dgm:pt modelId="{2B501415-C33E-40E6-915B-2ED073DE33F7}">
      <dgm:prSet/>
      <dgm:spPr/>
      <dgm:t>
        <a:bodyPr/>
        <a:lstStyle/>
        <a:p>
          <a:r>
            <a:rPr lang="en-US" dirty="0"/>
            <a:t>2026: We discuss whether our Area wants to opt in to hosting Electronic Alateen Meetings.</a:t>
          </a:r>
        </a:p>
      </dgm:t>
    </dgm:pt>
    <dgm:pt modelId="{791F1D44-3D10-4B51-9850-40C20C61113C}" type="parTrans" cxnId="{31CBE73F-3450-4084-9355-4176426F3F25}">
      <dgm:prSet/>
      <dgm:spPr/>
      <dgm:t>
        <a:bodyPr/>
        <a:lstStyle/>
        <a:p>
          <a:endParaRPr lang="en-US"/>
        </a:p>
      </dgm:t>
    </dgm:pt>
    <dgm:pt modelId="{A53B889F-9B07-4EAA-87E5-F53008B52D0E}" type="sibTrans" cxnId="{31CBE73F-3450-4084-9355-4176426F3F25}">
      <dgm:prSet/>
      <dgm:spPr/>
      <dgm:t>
        <a:bodyPr/>
        <a:lstStyle/>
        <a:p>
          <a:endParaRPr lang="en-US"/>
        </a:p>
      </dgm:t>
    </dgm:pt>
    <dgm:pt modelId="{EE22F870-1FBD-4088-A32D-1E38D016D4E6}">
      <dgm:prSet/>
      <dgm:spPr/>
      <dgm:t>
        <a:bodyPr/>
        <a:lstStyle/>
        <a:p>
          <a:r>
            <a:rPr lang="en-US" dirty="0"/>
            <a:t>When discussion concludes, we’ll vote on a motion to opt in or not.</a:t>
          </a:r>
        </a:p>
      </dgm:t>
    </dgm:pt>
    <dgm:pt modelId="{1FDA963C-37D5-4D43-AE25-14170663671D}" type="parTrans" cxnId="{26E3FAA0-2543-48E0-BD09-5D4B8C36A862}">
      <dgm:prSet/>
      <dgm:spPr/>
      <dgm:t>
        <a:bodyPr/>
        <a:lstStyle/>
        <a:p>
          <a:endParaRPr lang="en-US"/>
        </a:p>
      </dgm:t>
    </dgm:pt>
    <dgm:pt modelId="{44D59302-E011-4B1F-B955-988D04B1AD23}" type="sibTrans" cxnId="{26E3FAA0-2543-48E0-BD09-5D4B8C36A862}">
      <dgm:prSet/>
      <dgm:spPr/>
      <dgm:t>
        <a:bodyPr/>
        <a:lstStyle/>
        <a:p>
          <a:endParaRPr lang="en-US"/>
        </a:p>
      </dgm:t>
    </dgm:pt>
    <dgm:pt modelId="{A04BA4A0-F094-4A4F-8DC8-3AA81D5C5B5D}">
      <dgm:prSet/>
      <dgm:spPr/>
      <dgm:t>
        <a:bodyPr/>
        <a:lstStyle/>
        <a:p>
          <a:r>
            <a:rPr lang="en-US" dirty="0"/>
            <a:t>Next steps depend on what we decide…</a:t>
          </a:r>
        </a:p>
      </dgm:t>
    </dgm:pt>
    <dgm:pt modelId="{47A7837E-157F-4DD9-9F5F-C7BA00F69C7C}" type="parTrans" cxnId="{6EE49A69-90C0-4077-A9F1-CFD977F18CEF}">
      <dgm:prSet/>
      <dgm:spPr/>
      <dgm:t>
        <a:bodyPr/>
        <a:lstStyle/>
        <a:p>
          <a:endParaRPr lang="en-US"/>
        </a:p>
      </dgm:t>
    </dgm:pt>
    <dgm:pt modelId="{127BAAE8-E5AA-43F0-AB47-136642233D35}" type="sibTrans" cxnId="{6EE49A69-90C0-4077-A9F1-CFD977F18CEF}">
      <dgm:prSet/>
      <dgm:spPr/>
      <dgm:t>
        <a:bodyPr/>
        <a:lstStyle/>
        <a:p>
          <a:endParaRPr lang="en-US"/>
        </a:p>
      </dgm:t>
    </dgm:pt>
    <dgm:pt modelId="{14A49D71-5FAC-4C14-9720-4BF1C4303235}" type="pres">
      <dgm:prSet presAssocID="{CAD41B0F-7F4C-451A-B244-3637A6335D8F}" presName="root" presStyleCnt="0">
        <dgm:presLayoutVars>
          <dgm:dir/>
          <dgm:resizeHandles val="exact"/>
        </dgm:presLayoutVars>
      </dgm:prSet>
      <dgm:spPr/>
    </dgm:pt>
    <dgm:pt modelId="{9EA8330D-980F-4303-838D-AF9D32C4ECED}" type="pres">
      <dgm:prSet presAssocID="{82F9417B-0FE2-42EF-9DB8-98332AA618D9}" presName="compNode" presStyleCnt="0"/>
      <dgm:spPr/>
    </dgm:pt>
    <dgm:pt modelId="{D7F5D32C-DCAF-4E5D-A37B-CA2EB774A59B}" type="pres">
      <dgm:prSet presAssocID="{82F9417B-0FE2-42EF-9DB8-98332AA618D9}"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aptain"/>
        </a:ext>
      </dgm:extLst>
    </dgm:pt>
    <dgm:pt modelId="{20E4F672-E15D-4513-AB4A-AF1F4A875F68}" type="pres">
      <dgm:prSet presAssocID="{82F9417B-0FE2-42EF-9DB8-98332AA618D9}" presName="spaceRect" presStyleCnt="0"/>
      <dgm:spPr/>
    </dgm:pt>
    <dgm:pt modelId="{1800CD7A-19F8-4387-835F-8D91F4661E14}" type="pres">
      <dgm:prSet presAssocID="{82F9417B-0FE2-42EF-9DB8-98332AA618D9}" presName="textRect" presStyleLbl="revTx" presStyleIdx="0" presStyleCnt="4">
        <dgm:presLayoutVars>
          <dgm:chMax val="1"/>
          <dgm:chPref val="1"/>
        </dgm:presLayoutVars>
      </dgm:prSet>
      <dgm:spPr/>
    </dgm:pt>
    <dgm:pt modelId="{7C070583-B203-413D-BFFC-08B645D4A71C}" type="pres">
      <dgm:prSet presAssocID="{4C982DF0-DF85-4BF6-8541-5C463B4EFD42}" presName="sibTrans" presStyleCnt="0"/>
      <dgm:spPr/>
    </dgm:pt>
    <dgm:pt modelId="{72DA6BFC-59A2-400D-AA4F-F4E043939F13}" type="pres">
      <dgm:prSet presAssocID="{2B501415-C33E-40E6-915B-2ED073DE33F7}" presName="compNode" presStyleCnt="0"/>
      <dgm:spPr/>
    </dgm:pt>
    <dgm:pt modelId="{D3C8A008-FEB2-41E0-8FCE-2C24CF620250}" type="pres">
      <dgm:prSet presAssocID="{2B501415-C33E-40E6-915B-2ED073DE33F7}"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830B2AF7-5672-4364-803D-EC63C7CC2D3A}" type="pres">
      <dgm:prSet presAssocID="{2B501415-C33E-40E6-915B-2ED073DE33F7}" presName="spaceRect" presStyleCnt="0"/>
      <dgm:spPr/>
    </dgm:pt>
    <dgm:pt modelId="{95400660-0041-4219-96F7-4198DC68D332}" type="pres">
      <dgm:prSet presAssocID="{2B501415-C33E-40E6-915B-2ED073DE33F7}" presName="textRect" presStyleLbl="revTx" presStyleIdx="1" presStyleCnt="4">
        <dgm:presLayoutVars>
          <dgm:chMax val="1"/>
          <dgm:chPref val="1"/>
        </dgm:presLayoutVars>
      </dgm:prSet>
      <dgm:spPr/>
    </dgm:pt>
    <dgm:pt modelId="{D783C025-EEEF-4036-9ED7-ADF8741C09A2}" type="pres">
      <dgm:prSet presAssocID="{A53B889F-9B07-4EAA-87E5-F53008B52D0E}" presName="sibTrans" presStyleCnt="0"/>
      <dgm:spPr/>
    </dgm:pt>
    <dgm:pt modelId="{399D39DD-59CD-4C93-8136-DA4563A7D51D}" type="pres">
      <dgm:prSet presAssocID="{EE22F870-1FBD-4088-A32D-1E38D016D4E6}" presName="compNode" presStyleCnt="0"/>
      <dgm:spPr/>
    </dgm:pt>
    <dgm:pt modelId="{8CD2DFAE-F1C8-4D5D-86AB-7A29ED2E4804}" type="pres">
      <dgm:prSet presAssocID="{EE22F870-1FBD-4088-A32D-1E38D016D4E6}"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apping Hands"/>
        </a:ext>
      </dgm:extLst>
    </dgm:pt>
    <dgm:pt modelId="{C19E13C7-C646-4EA9-A4FE-69D7CB108215}" type="pres">
      <dgm:prSet presAssocID="{EE22F870-1FBD-4088-A32D-1E38D016D4E6}" presName="spaceRect" presStyleCnt="0"/>
      <dgm:spPr/>
    </dgm:pt>
    <dgm:pt modelId="{0AC35453-7630-481E-99DF-4B146E993951}" type="pres">
      <dgm:prSet presAssocID="{EE22F870-1FBD-4088-A32D-1E38D016D4E6}" presName="textRect" presStyleLbl="revTx" presStyleIdx="2" presStyleCnt="4">
        <dgm:presLayoutVars>
          <dgm:chMax val="1"/>
          <dgm:chPref val="1"/>
        </dgm:presLayoutVars>
      </dgm:prSet>
      <dgm:spPr/>
    </dgm:pt>
    <dgm:pt modelId="{D99F81B3-F8FE-482E-A6F0-DD768ED9ACF3}" type="pres">
      <dgm:prSet presAssocID="{44D59302-E011-4B1F-B955-988D04B1AD23}" presName="sibTrans" presStyleCnt="0"/>
      <dgm:spPr/>
    </dgm:pt>
    <dgm:pt modelId="{9A57B632-C0CA-47F2-BCA5-21B012F49A6B}" type="pres">
      <dgm:prSet presAssocID="{A04BA4A0-F094-4A4F-8DC8-3AA81D5C5B5D}" presName="compNode" presStyleCnt="0"/>
      <dgm:spPr/>
    </dgm:pt>
    <dgm:pt modelId="{0916920C-0228-45CE-9FD2-919A762DE45E}" type="pres">
      <dgm:prSet presAssocID="{A04BA4A0-F094-4A4F-8DC8-3AA81D5C5B5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7E62EAD0-5B4F-421F-A604-8167BC148663}" type="pres">
      <dgm:prSet presAssocID="{A04BA4A0-F094-4A4F-8DC8-3AA81D5C5B5D}" presName="spaceRect" presStyleCnt="0"/>
      <dgm:spPr/>
    </dgm:pt>
    <dgm:pt modelId="{21F65245-A4CC-4307-96C2-E90EDE4CC800}" type="pres">
      <dgm:prSet presAssocID="{A04BA4A0-F094-4A4F-8DC8-3AA81D5C5B5D}" presName="textRect" presStyleLbl="revTx" presStyleIdx="3" presStyleCnt="4">
        <dgm:presLayoutVars>
          <dgm:chMax val="1"/>
          <dgm:chPref val="1"/>
        </dgm:presLayoutVars>
      </dgm:prSet>
      <dgm:spPr/>
    </dgm:pt>
  </dgm:ptLst>
  <dgm:cxnLst>
    <dgm:cxn modelId="{0C60E333-5D8E-48FE-A41C-4F39A0D9BE03}" type="presOf" srcId="{A04BA4A0-F094-4A4F-8DC8-3AA81D5C5B5D}" destId="{21F65245-A4CC-4307-96C2-E90EDE4CC800}" srcOrd="0" destOrd="0" presId="urn:microsoft.com/office/officeart/2018/2/layout/IconLabelList"/>
    <dgm:cxn modelId="{31CBE73F-3450-4084-9355-4176426F3F25}" srcId="{CAD41B0F-7F4C-451A-B244-3637A6335D8F}" destId="{2B501415-C33E-40E6-915B-2ED073DE33F7}" srcOrd="1" destOrd="0" parTransId="{791F1D44-3D10-4B51-9850-40C20C61113C}" sibTransId="{A53B889F-9B07-4EAA-87E5-F53008B52D0E}"/>
    <dgm:cxn modelId="{2DD5DE42-371A-48F5-A09D-D99B0BC774AC}" type="presOf" srcId="{82F9417B-0FE2-42EF-9DB8-98332AA618D9}" destId="{1800CD7A-19F8-4387-835F-8D91F4661E14}" srcOrd="0" destOrd="0" presId="urn:microsoft.com/office/officeart/2018/2/layout/IconLabelList"/>
    <dgm:cxn modelId="{6EE49A69-90C0-4077-A9F1-CFD977F18CEF}" srcId="{CAD41B0F-7F4C-451A-B244-3637A6335D8F}" destId="{A04BA4A0-F094-4A4F-8DC8-3AA81D5C5B5D}" srcOrd="3" destOrd="0" parTransId="{47A7837E-157F-4DD9-9F5F-C7BA00F69C7C}" sibTransId="{127BAAE8-E5AA-43F0-AB47-136642233D35}"/>
    <dgm:cxn modelId="{0185CC78-3D4E-4349-86F2-AC82EB06BB2B}" srcId="{CAD41B0F-7F4C-451A-B244-3637A6335D8F}" destId="{82F9417B-0FE2-42EF-9DB8-98332AA618D9}" srcOrd="0" destOrd="0" parTransId="{9A44E239-20E4-4820-92CD-8B039ABEBE96}" sibTransId="{4C982DF0-DF85-4BF6-8541-5C463B4EFD42}"/>
    <dgm:cxn modelId="{13C5067C-0B72-4EFE-ABDA-C5B4A03A8995}" type="presOf" srcId="{EE22F870-1FBD-4088-A32D-1E38D016D4E6}" destId="{0AC35453-7630-481E-99DF-4B146E993951}" srcOrd="0" destOrd="0" presId="urn:microsoft.com/office/officeart/2018/2/layout/IconLabelList"/>
    <dgm:cxn modelId="{39052B88-C38F-4833-9907-42399DDC5CD8}" type="presOf" srcId="{CAD41B0F-7F4C-451A-B244-3637A6335D8F}" destId="{14A49D71-5FAC-4C14-9720-4BF1C4303235}" srcOrd="0" destOrd="0" presId="urn:microsoft.com/office/officeart/2018/2/layout/IconLabelList"/>
    <dgm:cxn modelId="{26E3FAA0-2543-48E0-BD09-5D4B8C36A862}" srcId="{CAD41B0F-7F4C-451A-B244-3637A6335D8F}" destId="{EE22F870-1FBD-4088-A32D-1E38D016D4E6}" srcOrd="2" destOrd="0" parTransId="{1FDA963C-37D5-4D43-AE25-14170663671D}" sibTransId="{44D59302-E011-4B1F-B955-988D04B1AD23}"/>
    <dgm:cxn modelId="{5D30DCD9-C7AC-4157-92A7-C2594754F429}" type="presOf" srcId="{2B501415-C33E-40E6-915B-2ED073DE33F7}" destId="{95400660-0041-4219-96F7-4198DC68D332}" srcOrd="0" destOrd="0" presId="urn:microsoft.com/office/officeart/2018/2/layout/IconLabelList"/>
    <dgm:cxn modelId="{FB73494B-0195-4B60-BB02-138DF274371F}" type="presParOf" srcId="{14A49D71-5FAC-4C14-9720-4BF1C4303235}" destId="{9EA8330D-980F-4303-838D-AF9D32C4ECED}" srcOrd="0" destOrd="0" presId="urn:microsoft.com/office/officeart/2018/2/layout/IconLabelList"/>
    <dgm:cxn modelId="{886F5350-A9BC-49A4-A95B-681142226E75}" type="presParOf" srcId="{9EA8330D-980F-4303-838D-AF9D32C4ECED}" destId="{D7F5D32C-DCAF-4E5D-A37B-CA2EB774A59B}" srcOrd="0" destOrd="0" presId="urn:microsoft.com/office/officeart/2018/2/layout/IconLabelList"/>
    <dgm:cxn modelId="{59D902EB-6644-42B6-A96C-D33697E97FA4}" type="presParOf" srcId="{9EA8330D-980F-4303-838D-AF9D32C4ECED}" destId="{20E4F672-E15D-4513-AB4A-AF1F4A875F68}" srcOrd="1" destOrd="0" presId="urn:microsoft.com/office/officeart/2018/2/layout/IconLabelList"/>
    <dgm:cxn modelId="{3128DFCE-9FB4-4734-B325-5C92A2CC5736}" type="presParOf" srcId="{9EA8330D-980F-4303-838D-AF9D32C4ECED}" destId="{1800CD7A-19F8-4387-835F-8D91F4661E14}" srcOrd="2" destOrd="0" presId="urn:microsoft.com/office/officeart/2018/2/layout/IconLabelList"/>
    <dgm:cxn modelId="{36EE6CB1-26B2-4F86-8CB9-B712E728FF7E}" type="presParOf" srcId="{14A49D71-5FAC-4C14-9720-4BF1C4303235}" destId="{7C070583-B203-413D-BFFC-08B645D4A71C}" srcOrd="1" destOrd="0" presId="urn:microsoft.com/office/officeart/2018/2/layout/IconLabelList"/>
    <dgm:cxn modelId="{E6F35965-4362-48D7-AFE0-AD605B758858}" type="presParOf" srcId="{14A49D71-5FAC-4C14-9720-4BF1C4303235}" destId="{72DA6BFC-59A2-400D-AA4F-F4E043939F13}" srcOrd="2" destOrd="0" presId="urn:microsoft.com/office/officeart/2018/2/layout/IconLabelList"/>
    <dgm:cxn modelId="{60E90CDB-BA4D-4310-B5A7-4B15E69AA17E}" type="presParOf" srcId="{72DA6BFC-59A2-400D-AA4F-F4E043939F13}" destId="{D3C8A008-FEB2-41E0-8FCE-2C24CF620250}" srcOrd="0" destOrd="0" presId="urn:microsoft.com/office/officeart/2018/2/layout/IconLabelList"/>
    <dgm:cxn modelId="{5EFAC048-9A33-441B-85EE-5AB6E1D6DEA0}" type="presParOf" srcId="{72DA6BFC-59A2-400D-AA4F-F4E043939F13}" destId="{830B2AF7-5672-4364-803D-EC63C7CC2D3A}" srcOrd="1" destOrd="0" presId="urn:microsoft.com/office/officeart/2018/2/layout/IconLabelList"/>
    <dgm:cxn modelId="{3144DBD8-D76A-4B0D-B8A1-B5084BFC5758}" type="presParOf" srcId="{72DA6BFC-59A2-400D-AA4F-F4E043939F13}" destId="{95400660-0041-4219-96F7-4198DC68D332}" srcOrd="2" destOrd="0" presId="urn:microsoft.com/office/officeart/2018/2/layout/IconLabelList"/>
    <dgm:cxn modelId="{0A2CA37D-31EC-4FDB-BEB2-AA8B9782D1E5}" type="presParOf" srcId="{14A49D71-5FAC-4C14-9720-4BF1C4303235}" destId="{D783C025-EEEF-4036-9ED7-ADF8741C09A2}" srcOrd="3" destOrd="0" presId="urn:microsoft.com/office/officeart/2018/2/layout/IconLabelList"/>
    <dgm:cxn modelId="{734F0CA6-A2BA-48BE-8FFC-E328F6A960F0}" type="presParOf" srcId="{14A49D71-5FAC-4C14-9720-4BF1C4303235}" destId="{399D39DD-59CD-4C93-8136-DA4563A7D51D}" srcOrd="4" destOrd="0" presId="urn:microsoft.com/office/officeart/2018/2/layout/IconLabelList"/>
    <dgm:cxn modelId="{D79BD417-EBEA-4EFC-A12A-9A6D647036D3}" type="presParOf" srcId="{399D39DD-59CD-4C93-8136-DA4563A7D51D}" destId="{8CD2DFAE-F1C8-4D5D-86AB-7A29ED2E4804}" srcOrd="0" destOrd="0" presId="urn:microsoft.com/office/officeart/2018/2/layout/IconLabelList"/>
    <dgm:cxn modelId="{7518D0B3-7B1F-4A0D-9BC3-73F7036EA2F0}" type="presParOf" srcId="{399D39DD-59CD-4C93-8136-DA4563A7D51D}" destId="{C19E13C7-C646-4EA9-A4FE-69D7CB108215}" srcOrd="1" destOrd="0" presId="urn:microsoft.com/office/officeart/2018/2/layout/IconLabelList"/>
    <dgm:cxn modelId="{83EEFB25-4272-4FCE-92AD-5C7889907659}" type="presParOf" srcId="{399D39DD-59CD-4C93-8136-DA4563A7D51D}" destId="{0AC35453-7630-481E-99DF-4B146E993951}" srcOrd="2" destOrd="0" presId="urn:microsoft.com/office/officeart/2018/2/layout/IconLabelList"/>
    <dgm:cxn modelId="{907C5E61-CB28-4D8D-915B-11F7EB8F22A5}" type="presParOf" srcId="{14A49D71-5FAC-4C14-9720-4BF1C4303235}" destId="{D99F81B3-F8FE-482E-A6F0-DD768ED9ACF3}" srcOrd="5" destOrd="0" presId="urn:microsoft.com/office/officeart/2018/2/layout/IconLabelList"/>
    <dgm:cxn modelId="{C5CF8390-5061-4ED0-A2FB-489527D63D59}" type="presParOf" srcId="{14A49D71-5FAC-4C14-9720-4BF1C4303235}" destId="{9A57B632-C0CA-47F2-BCA5-21B012F49A6B}" srcOrd="6" destOrd="0" presId="urn:microsoft.com/office/officeart/2018/2/layout/IconLabelList"/>
    <dgm:cxn modelId="{BB3CF765-2A2B-46B3-8270-FBBCB1A5A7B5}" type="presParOf" srcId="{9A57B632-C0CA-47F2-BCA5-21B012F49A6B}" destId="{0916920C-0228-45CE-9FD2-919A762DE45E}" srcOrd="0" destOrd="0" presId="urn:microsoft.com/office/officeart/2018/2/layout/IconLabelList"/>
    <dgm:cxn modelId="{D7D291CB-1BFA-4618-916D-7332A17177F8}" type="presParOf" srcId="{9A57B632-C0CA-47F2-BCA5-21B012F49A6B}" destId="{7E62EAD0-5B4F-421F-A604-8167BC148663}" srcOrd="1" destOrd="0" presId="urn:microsoft.com/office/officeart/2018/2/layout/IconLabelList"/>
    <dgm:cxn modelId="{AB11C0DB-C4F7-4739-BFCE-D8D8B491A740}" type="presParOf" srcId="{9A57B632-C0CA-47F2-BCA5-21B012F49A6B}" destId="{21F65245-A4CC-4307-96C2-E90EDE4CC800}"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091BB2B-BC30-4249-A1E8-AD01CF7E2AE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D6E43306-51B7-4E11-90D5-0A6FAF7AC8D4}">
      <dgm:prSet/>
      <dgm:spPr/>
      <dgm:t>
        <a:bodyPr/>
        <a:lstStyle/>
        <a:p>
          <a:r>
            <a:rPr lang="en-US" dirty="0"/>
            <a:t>Let’s talk about what we get to do, not what we can’t do.</a:t>
          </a:r>
        </a:p>
      </dgm:t>
    </dgm:pt>
    <dgm:pt modelId="{212B2AD0-76C5-451A-84B9-CF5BE6583C4E}" type="parTrans" cxnId="{441D711C-EE75-4D83-979A-2A38411BB023}">
      <dgm:prSet/>
      <dgm:spPr/>
      <dgm:t>
        <a:bodyPr/>
        <a:lstStyle/>
        <a:p>
          <a:endParaRPr lang="en-US"/>
        </a:p>
      </dgm:t>
    </dgm:pt>
    <dgm:pt modelId="{8DE71F72-854B-4C9C-AD9B-9346C5E3E3BB}" type="sibTrans" cxnId="{441D711C-EE75-4D83-979A-2A38411BB023}">
      <dgm:prSet/>
      <dgm:spPr/>
      <dgm:t>
        <a:bodyPr/>
        <a:lstStyle/>
        <a:p>
          <a:endParaRPr lang="en-US"/>
        </a:p>
      </dgm:t>
    </dgm:pt>
    <dgm:pt modelId="{5256D8D6-F686-4507-8AC9-23B7A0240F02}">
      <dgm:prSet/>
      <dgm:spPr/>
      <dgm:t>
        <a:bodyPr/>
        <a:lstStyle/>
        <a:p>
          <a:r>
            <a:rPr lang="en-US" dirty="0"/>
            <a:t>Think about what unites us and think abundantly.</a:t>
          </a:r>
        </a:p>
      </dgm:t>
    </dgm:pt>
    <dgm:pt modelId="{CDAE8787-BC27-46F0-B891-54AD3BBF0175}" type="parTrans" cxnId="{B707C515-8AF0-456F-975B-1E04247D4EDD}">
      <dgm:prSet/>
      <dgm:spPr/>
      <dgm:t>
        <a:bodyPr/>
        <a:lstStyle/>
        <a:p>
          <a:endParaRPr lang="en-US"/>
        </a:p>
      </dgm:t>
    </dgm:pt>
    <dgm:pt modelId="{C6FE3A6D-8D13-4034-8010-09D77BFAD663}" type="sibTrans" cxnId="{B707C515-8AF0-456F-975B-1E04247D4EDD}">
      <dgm:prSet/>
      <dgm:spPr/>
      <dgm:t>
        <a:bodyPr/>
        <a:lstStyle/>
        <a:p>
          <a:endParaRPr lang="en-US"/>
        </a:p>
      </dgm:t>
    </dgm:pt>
    <dgm:pt modelId="{423BB81A-BA7F-4600-8F01-51F3C79521B6}">
      <dgm:prSet/>
      <dgm:spPr/>
      <dgm:t>
        <a:bodyPr/>
        <a:lstStyle/>
        <a:p>
          <a:r>
            <a:rPr lang="en-US" dirty="0"/>
            <a:t>We will be guided by the principles found in our Legacies and all participate equally in WSC as members.</a:t>
          </a:r>
        </a:p>
      </dgm:t>
    </dgm:pt>
    <dgm:pt modelId="{EB159DD4-7289-4A4F-9908-FF8901BC0769}" type="parTrans" cxnId="{2ECF2D58-024D-4EB4-B035-20A132FA313B}">
      <dgm:prSet/>
      <dgm:spPr/>
      <dgm:t>
        <a:bodyPr/>
        <a:lstStyle/>
        <a:p>
          <a:endParaRPr lang="en-US"/>
        </a:p>
      </dgm:t>
    </dgm:pt>
    <dgm:pt modelId="{CAAE61BE-9CCD-4C5A-8DB1-119D51F648E8}" type="sibTrans" cxnId="{2ECF2D58-024D-4EB4-B035-20A132FA313B}">
      <dgm:prSet/>
      <dgm:spPr/>
      <dgm:t>
        <a:bodyPr/>
        <a:lstStyle/>
        <a:p>
          <a:endParaRPr lang="en-US"/>
        </a:p>
      </dgm:t>
    </dgm:pt>
    <dgm:pt modelId="{C55AB0D8-A219-4705-927D-61434908F3EC}">
      <dgm:prSet/>
      <dgm:spPr/>
      <dgm:t>
        <a:bodyPr/>
        <a:lstStyle/>
        <a:p>
          <a:r>
            <a:rPr lang="en-US" dirty="0"/>
            <a:t>Am I going to go where I am accepted or go where everyone is accepted?</a:t>
          </a:r>
        </a:p>
      </dgm:t>
    </dgm:pt>
    <dgm:pt modelId="{FE61F951-1955-4998-BEA7-0502854F30E4}" type="parTrans" cxnId="{B0EB144C-99BD-4CB7-9C6B-B4A814931235}">
      <dgm:prSet/>
      <dgm:spPr/>
      <dgm:t>
        <a:bodyPr/>
        <a:lstStyle/>
        <a:p>
          <a:endParaRPr lang="en-US"/>
        </a:p>
      </dgm:t>
    </dgm:pt>
    <dgm:pt modelId="{6191684C-050A-4E5B-8C43-9718E60EFFED}" type="sibTrans" cxnId="{B0EB144C-99BD-4CB7-9C6B-B4A814931235}">
      <dgm:prSet/>
      <dgm:spPr/>
      <dgm:t>
        <a:bodyPr/>
        <a:lstStyle/>
        <a:p>
          <a:endParaRPr lang="en-US"/>
        </a:p>
      </dgm:t>
    </dgm:pt>
    <dgm:pt modelId="{EE940077-539D-4F27-8BA0-64CEF7F9A212}">
      <dgm:prSet/>
      <dgm:spPr/>
      <dgm:t>
        <a:bodyPr/>
        <a:lstStyle/>
        <a:p>
          <a:r>
            <a:rPr lang="en-US" dirty="0"/>
            <a:t>Al-Anon is for the friends and families of alcoholics who also practice the Twelve Steps. We are not just observers; we are in recovery.</a:t>
          </a:r>
        </a:p>
      </dgm:t>
    </dgm:pt>
    <dgm:pt modelId="{005DE9E7-8369-4F43-982A-3DB4A9EE8309}" type="parTrans" cxnId="{F2DFDE9B-2CF3-4250-912D-545EA02C79B7}">
      <dgm:prSet/>
      <dgm:spPr/>
      <dgm:t>
        <a:bodyPr/>
        <a:lstStyle/>
        <a:p>
          <a:endParaRPr lang="en-US"/>
        </a:p>
      </dgm:t>
    </dgm:pt>
    <dgm:pt modelId="{6196C993-1B18-4988-AC37-615372C1184E}" type="sibTrans" cxnId="{F2DFDE9B-2CF3-4250-912D-545EA02C79B7}">
      <dgm:prSet/>
      <dgm:spPr/>
      <dgm:t>
        <a:bodyPr/>
        <a:lstStyle/>
        <a:p>
          <a:endParaRPr lang="en-US"/>
        </a:p>
      </dgm:t>
    </dgm:pt>
    <dgm:pt modelId="{3CC4865F-121C-4B5F-BB8F-CDBFCD6D221E}">
      <dgm:prSet/>
      <dgm:spPr/>
      <dgm:t>
        <a:bodyPr/>
        <a:lstStyle/>
        <a:p>
          <a:r>
            <a:rPr lang="en-US" dirty="0"/>
            <a:t>We are all spiritual clearinghouses.</a:t>
          </a:r>
        </a:p>
      </dgm:t>
    </dgm:pt>
    <dgm:pt modelId="{48A13163-BF96-448B-BB97-7CA32B959C72}" type="parTrans" cxnId="{CAEA3183-41C6-4A08-8AB2-0F74D7F1F4E3}">
      <dgm:prSet/>
      <dgm:spPr/>
      <dgm:t>
        <a:bodyPr/>
        <a:lstStyle/>
        <a:p>
          <a:endParaRPr lang="en-US"/>
        </a:p>
      </dgm:t>
    </dgm:pt>
    <dgm:pt modelId="{120A70BE-292F-4E4E-A5EA-B3F6E9447ECE}" type="sibTrans" cxnId="{CAEA3183-41C6-4A08-8AB2-0F74D7F1F4E3}">
      <dgm:prSet/>
      <dgm:spPr/>
      <dgm:t>
        <a:bodyPr/>
        <a:lstStyle/>
        <a:p>
          <a:endParaRPr lang="en-US"/>
        </a:p>
      </dgm:t>
    </dgm:pt>
    <dgm:pt modelId="{E6497806-2240-4826-995A-0B2450F47EB2}">
      <dgm:prSet/>
      <dgm:spPr/>
      <dgm:t>
        <a:bodyPr/>
        <a:lstStyle/>
        <a:p>
          <a:r>
            <a:rPr lang="en-US" dirty="0"/>
            <a:t>It is important for members to know that only three people handle customer service for the entire world. Be patient with them.</a:t>
          </a:r>
        </a:p>
      </dgm:t>
    </dgm:pt>
    <dgm:pt modelId="{7B873F63-14AB-48EA-99B1-77E876094282}" type="parTrans" cxnId="{5C7A2E24-836F-40A2-AB96-BA67DE7F2337}">
      <dgm:prSet/>
      <dgm:spPr/>
      <dgm:t>
        <a:bodyPr/>
        <a:lstStyle/>
        <a:p>
          <a:endParaRPr lang="en-US"/>
        </a:p>
      </dgm:t>
    </dgm:pt>
    <dgm:pt modelId="{042E0186-CC11-4FEB-A31C-05BB3AB124AB}" type="sibTrans" cxnId="{5C7A2E24-836F-40A2-AB96-BA67DE7F2337}">
      <dgm:prSet/>
      <dgm:spPr/>
      <dgm:t>
        <a:bodyPr/>
        <a:lstStyle/>
        <a:p>
          <a:endParaRPr lang="en-US"/>
        </a:p>
      </dgm:t>
    </dgm:pt>
    <dgm:pt modelId="{38EE050B-90A4-43C0-8CDD-23674FEB5FF2}">
      <dgm:prSet/>
      <dgm:spPr/>
      <dgm:t>
        <a:bodyPr/>
        <a:lstStyle/>
        <a:p>
          <a:r>
            <a:rPr lang="en-US" dirty="0"/>
            <a:t>Leadership isn’t about having the loudest voice. It’s about listening with humility.</a:t>
          </a:r>
        </a:p>
      </dgm:t>
    </dgm:pt>
    <dgm:pt modelId="{927ADD33-92CE-4E4A-B26D-277B2B3127B9}" type="parTrans" cxnId="{52090758-7B89-4F1E-915E-7E196D371D68}">
      <dgm:prSet/>
      <dgm:spPr/>
      <dgm:t>
        <a:bodyPr/>
        <a:lstStyle/>
        <a:p>
          <a:endParaRPr lang="en-US"/>
        </a:p>
      </dgm:t>
    </dgm:pt>
    <dgm:pt modelId="{A60005C8-7D5E-4C3F-9D2E-5E9A31C3EB95}" type="sibTrans" cxnId="{52090758-7B89-4F1E-915E-7E196D371D68}">
      <dgm:prSet/>
      <dgm:spPr/>
      <dgm:t>
        <a:bodyPr/>
        <a:lstStyle/>
        <a:p>
          <a:endParaRPr lang="en-US"/>
        </a:p>
      </dgm:t>
    </dgm:pt>
    <dgm:pt modelId="{CAA842EA-CFBA-480B-95F7-C0F3AC3C2AA3}">
      <dgm:prSet/>
      <dgm:spPr/>
      <dgm:t>
        <a:bodyPr/>
        <a:lstStyle/>
        <a:p>
          <a:r>
            <a:rPr lang="en-US" dirty="0"/>
            <a:t>The undying efforts and hard work that everyone has put it, especially the Staff and Board…the ability to bring to us the true spirit of the Legacies. </a:t>
          </a:r>
        </a:p>
      </dgm:t>
    </dgm:pt>
    <dgm:pt modelId="{4D3741CE-659E-4904-BDCF-9CE168B80141}" type="parTrans" cxnId="{D571ED38-EF51-4D15-94CC-4E14C3A7E13C}">
      <dgm:prSet/>
      <dgm:spPr/>
      <dgm:t>
        <a:bodyPr/>
        <a:lstStyle/>
        <a:p>
          <a:endParaRPr lang="en-US"/>
        </a:p>
      </dgm:t>
    </dgm:pt>
    <dgm:pt modelId="{947A7343-E6A1-477C-9A9B-0D3B028B2AE2}" type="sibTrans" cxnId="{D571ED38-EF51-4D15-94CC-4E14C3A7E13C}">
      <dgm:prSet/>
      <dgm:spPr/>
      <dgm:t>
        <a:bodyPr/>
        <a:lstStyle/>
        <a:p>
          <a:endParaRPr lang="en-US"/>
        </a:p>
      </dgm:t>
    </dgm:pt>
    <dgm:pt modelId="{9D494873-C719-404A-BA60-72A3F6621D11}" type="pres">
      <dgm:prSet presAssocID="{8091BB2B-BC30-4249-A1E8-AD01CF7E2AE9}" presName="linear" presStyleCnt="0">
        <dgm:presLayoutVars>
          <dgm:animLvl val="lvl"/>
          <dgm:resizeHandles val="exact"/>
        </dgm:presLayoutVars>
      </dgm:prSet>
      <dgm:spPr/>
    </dgm:pt>
    <dgm:pt modelId="{D522E3D1-5CC2-4DBE-82AC-11D1523A965D}" type="pres">
      <dgm:prSet presAssocID="{D6E43306-51B7-4E11-90D5-0A6FAF7AC8D4}" presName="parentText" presStyleLbl="node1" presStyleIdx="0" presStyleCnt="9">
        <dgm:presLayoutVars>
          <dgm:chMax val="0"/>
          <dgm:bulletEnabled val="1"/>
        </dgm:presLayoutVars>
      </dgm:prSet>
      <dgm:spPr/>
    </dgm:pt>
    <dgm:pt modelId="{7B9F2324-2714-456E-B65B-640CC1CAF7AF}" type="pres">
      <dgm:prSet presAssocID="{8DE71F72-854B-4C9C-AD9B-9346C5E3E3BB}" presName="spacer" presStyleCnt="0"/>
      <dgm:spPr/>
    </dgm:pt>
    <dgm:pt modelId="{FA81ABC5-3485-42D9-BAB7-E5EE016DCAED}" type="pres">
      <dgm:prSet presAssocID="{5256D8D6-F686-4507-8AC9-23B7A0240F02}" presName="parentText" presStyleLbl="node1" presStyleIdx="1" presStyleCnt="9">
        <dgm:presLayoutVars>
          <dgm:chMax val="0"/>
          <dgm:bulletEnabled val="1"/>
        </dgm:presLayoutVars>
      </dgm:prSet>
      <dgm:spPr/>
    </dgm:pt>
    <dgm:pt modelId="{490202B6-0869-4DDC-A882-7F32291E311E}" type="pres">
      <dgm:prSet presAssocID="{C6FE3A6D-8D13-4034-8010-09D77BFAD663}" presName="spacer" presStyleCnt="0"/>
      <dgm:spPr/>
    </dgm:pt>
    <dgm:pt modelId="{3A21D508-471B-4B23-A673-33FF54E38BCE}" type="pres">
      <dgm:prSet presAssocID="{423BB81A-BA7F-4600-8F01-51F3C79521B6}" presName="parentText" presStyleLbl="node1" presStyleIdx="2" presStyleCnt="9">
        <dgm:presLayoutVars>
          <dgm:chMax val="0"/>
          <dgm:bulletEnabled val="1"/>
        </dgm:presLayoutVars>
      </dgm:prSet>
      <dgm:spPr/>
    </dgm:pt>
    <dgm:pt modelId="{D044CC00-1244-4408-8274-7058711D7354}" type="pres">
      <dgm:prSet presAssocID="{CAAE61BE-9CCD-4C5A-8DB1-119D51F648E8}" presName="spacer" presStyleCnt="0"/>
      <dgm:spPr/>
    </dgm:pt>
    <dgm:pt modelId="{6E508101-A2C5-436F-A5DE-9F3D825B0EDE}" type="pres">
      <dgm:prSet presAssocID="{C55AB0D8-A219-4705-927D-61434908F3EC}" presName="parentText" presStyleLbl="node1" presStyleIdx="3" presStyleCnt="9">
        <dgm:presLayoutVars>
          <dgm:chMax val="0"/>
          <dgm:bulletEnabled val="1"/>
        </dgm:presLayoutVars>
      </dgm:prSet>
      <dgm:spPr/>
    </dgm:pt>
    <dgm:pt modelId="{2823F257-86F9-4204-8957-9296C7AECF0C}" type="pres">
      <dgm:prSet presAssocID="{6191684C-050A-4E5B-8C43-9718E60EFFED}" presName="spacer" presStyleCnt="0"/>
      <dgm:spPr/>
    </dgm:pt>
    <dgm:pt modelId="{1BCECC93-7970-44E3-BC79-523D688A566D}" type="pres">
      <dgm:prSet presAssocID="{EE940077-539D-4F27-8BA0-64CEF7F9A212}" presName="parentText" presStyleLbl="node1" presStyleIdx="4" presStyleCnt="9">
        <dgm:presLayoutVars>
          <dgm:chMax val="0"/>
          <dgm:bulletEnabled val="1"/>
        </dgm:presLayoutVars>
      </dgm:prSet>
      <dgm:spPr/>
    </dgm:pt>
    <dgm:pt modelId="{DE125CD8-70EF-4348-9DB0-9D561532A5BC}" type="pres">
      <dgm:prSet presAssocID="{6196C993-1B18-4988-AC37-615372C1184E}" presName="spacer" presStyleCnt="0"/>
      <dgm:spPr/>
    </dgm:pt>
    <dgm:pt modelId="{BF90DCFF-2F35-4303-AF74-385A396BC8BB}" type="pres">
      <dgm:prSet presAssocID="{3CC4865F-121C-4B5F-BB8F-CDBFCD6D221E}" presName="parentText" presStyleLbl="node1" presStyleIdx="5" presStyleCnt="9">
        <dgm:presLayoutVars>
          <dgm:chMax val="0"/>
          <dgm:bulletEnabled val="1"/>
        </dgm:presLayoutVars>
      </dgm:prSet>
      <dgm:spPr/>
    </dgm:pt>
    <dgm:pt modelId="{EDAC68C8-E070-4FFB-9FD3-072A6A98C43E}" type="pres">
      <dgm:prSet presAssocID="{120A70BE-292F-4E4E-A5EA-B3F6E9447ECE}" presName="spacer" presStyleCnt="0"/>
      <dgm:spPr/>
    </dgm:pt>
    <dgm:pt modelId="{989113B9-D8BA-4B66-89F3-DD4256C2ACDD}" type="pres">
      <dgm:prSet presAssocID="{E6497806-2240-4826-995A-0B2450F47EB2}" presName="parentText" presStyleLbl="node1" presStyleIdx="6" presStyleCnt="9">
        <dgm:presLayoutVars>
          <dgm:chMax val="0"/>
          <dgm:bulletEnabled val="1"/>
        </dgm:presLayoutVars>
      </dgm:prSet>
      <dgm:spPr/>
    </dgm:pt>
    <dgm:pt modelId="{124C8456-5939-45E3-B110-FBFCF16FDAEC}" type="pres">
      <dgm:prSet presAssocID="{042E0186-CC11-4FEB-A31C-05BB3AB124AB}" presName="spacer" presStyleCnt="0"/>
      <dgm:spPr/>
    </dgm:pt>
    <dgm:pt modelId="{DBF6C71C-12B9-49F6-A9C1-A7E326F20F68}" type="pres">
      <dgm:prSet presAssocID="{38EE050B-90A4-43C0-8CDD-23674FEB5FF2}" presName="parentText" presStyleLbl="node1" presStyleIdx="7" presStyleCnt="9">
        <dgm:presLayoutVars>
          <dgm:chMax val="0"/>
          <dgm:bulletEnabled val="1"/>
        </dgm:presLayoutVars>
      </dgm:prSet>
      <dgm:spPr/>
    </dgm:pt>
    <dgm:pt modelId="{8F856C57-96B3-41BA-9989-E51DF256A21C}" type="pres">
      <dgm:prSet presAssocID="{A60005C8-7D5E-4C3F-9D2E-5E9A31C3EB95}" presName="spacer" presStyleCnt="0"/>
      <dgm:spPr/>
    </dgm:pt>
    <dgm:pt modelId="{A5608620-6A6D-4CE9-8425-65B5BA965605}" type="pres">
      <dgm:prSet presAssocID="{CAA842EA-CFBA-480B-95F7-C0F3AC3C2AA3}" presName="parentText" presStyleLbl="node1" presStyleIdx="8" presStyleCnt="9">
        <dgm:presLayoutVars>
          <dgm:chMax val="0"/>
          <dgm:bulletEnabled val="1"/>
        </dgm:presLayoutVars>
      </dgm:prSet>
      <dgm:spPr/>
    </dgm:pt>
  </dgm:ptLst>
  <dgm:cxnLst>
    <dgm:cxn modelId="{B707C515-8AF0-456F-975B-1E04247D4EDD}" srcId="{8091BB2B-BC30-4249-A1E8-AD01CF7E2AE9}" destId="{5256D8D6-F686-4507-8AC9-23B7A0240F02}" srcOrd="1" destOrd="0" parTransId="{CDAE8787-BC27-46F0-B891-54AD3BBF0175}" sibTransId="{C6FE3A6D-8D13-4034-8010-09D77BFAD663}"/>
    <dgm:cxn modelId="{DB5B6919-955B-470C-A169-163D13FDB3F8}" type="presOf" srcId="{8091BB2B-BC30-4249-A1E8-AD01CF7E2AE9}" destId="{9D494873-C719-404A-BA60-72A3F6621D11}" srcOrd="0" destOrd="0" presId="urn:microsoft.com/office/officeart/2005/8/layout/vList2"/>
    <dgm:cxn modelId="{441D711C-EE75-4D83-979A-2A38411BB023}" srcId="{8091BB2B-BC30-4249-A1E8-AD01CF7E2AE9}" destId="{D6E43306-51B7-4E11-90D5-0A6FAF7AC8D4}" srcOrd="0" destOrd="0" parTransId="{212B2AD0-76C5-451A-84B9-CF5BE6583C4E}" sibTransId="{8DE71F72-854B-4C9C-AD9B-9346C5E3E3BB}"/>
    <dgm:cxn modelId="{5C7A2E24-836F-40A2-AB96-BA67DE7F2337}" srcId="{8091BB2B-BC30-4249-A1E8-AD01CF7E2AE9}" destId="{E6497806-2240-4826-995A-0B2450F47EB2}" srcOrd="6" destOrd="0" parTransId="{7B873F63-14AB-48EA-99B1-77E876094282}" sibTransId="{042E0186-CC11-4FEB-A31C-05BB3AB124AB}"/>
    <dgm:cxn modelId="{D571ED38-EF51-4D15-94CC-4E14C3A7E13C}" srcId="{8091BB2B-BC30-4249-A1E8-AD01CF7E2AE9}" destId="{CAA842EA-CFBA-480B-95F7-C0F3AC3C2AA3}" srcOrd="8" destOrd="0" parTransId="{4D3741CE-659E-4904-BDCF-9CE168B80141}" sibTransId="{947A7343-E6A1-477C-9A9B-0D3B028B2AE2}"/>
    <dgm:cxn modelId="{B0EB144C-99BD-4CB7-9C6B-B4A814931235}" srcId="{8091BB2B-BC30-4249-A1E8-AD01CF7E2AE9}" destId="{C55AB0D8-A219-4705-927D-61434908F3EC}" srcOrd="3" destOrd="0" parTransId="{FE61F951-1955-4998-BEA7-0502854F30E4}" sibTransId="{6191684C-050A-4E5B-8C43-9718E60EFFED}"/>
    <dgm:cxn modelId="{36C9F954-A7E8-4EC1-9252-B6B4FEDBA047}" type="presOf" srcId="{E6497806-2240-4826-995A-0B2450F47EB2}" destId="{989113B9-D8BA-4B66-89F3-DD4256C2ACDD}" srcOrd="0" destOrd="0" presId="urn:microsoft.com/office/officeart/2005/8/layout/vList2"/>
    <dgm:cxn modelId="{A13D9B76-F783-412F-A28E-01CF0369BA96}" type="presOf" srcId="{3CC4865F-121C-4B5F-BB8F-CDBFCD6D221E}" destId="{BF90DCFF-2F35-4303-AF74-385A396BC8BB}" srcOrd="0" destOrd="0" presId="urn:microsoft.com/office/officeart/2005/8/layout/vList2"/>
    <dgm:cxn modelId="{52090758-7B89-4F1E-915E-7E196D371D68}" srcId="{8091BB2B-BC30-4249-A1E8-AD01CF7E2AE9}" destId="{38EE050B-90A4-43C0-8CDD-23674FEB5FF2}" srcOrd="7" destOrd="0" parTransId="{927ADD33-92CE-4E4A-B26D-277B2B3127B9}" sibTransId="{A60005C8-7D5E-4C3F-9D2E-5E9A31C3EB95}"/>
    <dgm:cxn modelId="{2ECF2D58-024D-4EB4-B035-20A132FA313B}" srcId="{8091BB2B-BC30-4249-A1E8-AD01CF7E2AE9}" destId="{423BB81A-BA7F-4600-8F01-51F3C79521B6}" srcOrd="2" destOrd="0" parTransId="{EB159DD4-7289-4A4F-9908-FF8901BC0769}" sibTransId="{CAAE61BE-9CCD-4C5A-8DB1-119D51F648E8}"/>
    <dgm:cxn modelId="{7F3FE779-E23A-4120-B973-53BC1FB21C9A}" type="presOf" srcId="{EE940077-539D-4F27-8BA0-64CEF7F9A212}" destId="{1BCECC93-7970-44E3-BC79-523D688A566D}" srcOrd="0" destOrd="0" presId="urn:microsoft.com/office/officeart/2005/8/layout/vList2"/>
    <dgm:cxn modelId="{CAEA3183-41C6-4A08-8AB2-0F74D7F1F4E3}" srcId="{8091BB2B-BC30-4249-A1E8-AD01CF7E2AE9}" destId="{3CC4865F-121C-4B5F-BB8F-CDBFCD6D221E}" srcOrd="5" destOrd="0" parTransId="{48A13163-BF96-448B-BB97-7CA32B959C72}" sibTransId="{120A70BE-292F-4E4E-A5EA-B3F6E9447ECE}"/>
    <dgm:cxn modelId="{1455F697-2C90-4903-AAA0-FDFE00AB9D80}" type="presOf" srcId="{C55AB0D8-A219-4705-927D-61434908F3EC}" destId="{6E508101-A2C5-436F-A5DE-9F3D825B0EDE}" srcOrd="0" destOrd="0" presId="urn:microsoft.com/office/officeart/2005/8/layout/vList2"/>
    <dgm:cxn modelId="{F2DFDE9B-2CF3-4250-912D-545EA02C79B7}" srcId="{8091BB2B-BC30-4249-A1E8-AD01CF7E2AE9}" destId="{EE940077-539D-4F27-8BA0-64CEF7F9A212}" srcOrd="4" destOrd="0" parTransId="{005DE9E7-8369-4F43-982A-3DB4A9EE8309}" sibTransId="{6196C993-1B18-4988-AC37-615372C1184E}"/>
    <dgm:cxn modelId="{B4B0E3A3-5947-4B19-96A5-D0A1962B0580}" type="presOf" srcId="{D6E43306-51B7-4E11-90D5-0A6FAF7AC8D4}" destId="{D522E3D1-5CC2-4DBE-82AC-11D1523A965D}" srcOrd="0" destOrd="0" presId="urn:microsoft.com/office/officeart/2005/8/layout/vList2"/>
    <dgm:cxn modelId="{F1F7EEA6-9890-4D62-BE2F-238940A9E746}" type="presOf" srcId="{5256D8D6-F686-4507-8AC9-23B7A0240F02}" destId="{FA81ABC5-3485-42D9-BAB7-E5EE016DCAED}" srcOrd="0" destOrd="0" presId="urn:microsoft.com/office/officeart/2005/8/layout/vList2"/>
    <dgm:cxn modelId="{B54C9CB0-8272-435B-9A66-3BD4792B4655}" type="presOf" srcId="{CAA842EA-CFBA-480B-95F7-C0F3AC3C2AA3}" destId="{A5608620-6A6D-4CE9-8425-65B5BA965605}" srcOrd="0" destOrd="0" presId="urn:microsoft.com/office/officeart/2005/8/layout/vList2"/>
    <dgm:cxn modelId="{135964B9-04BC-4F3E-8DDF-F7B95738CE47}" type="presOf" srcId="{38EE050B-90A4-43C0-8CDD-23674FEB5FF2}" destId="{DBF6C71C-12B9-49F6-A9C1-A7E326F20F68}" srcOrd="0" destOrd="0" presId="urn:microsoft.com/office/officeart/2005/8/layout/vList2"/>
    <dgm:cxn modelId="{88DB64FE-9015-43EB-8548-0775E0B1F676}" type="presOf" srcId="{423BB81A-BA7F-4600-8F01-51F3C79521B6}" destId="{3A21D508-471B-4B23-A673-33FF54E38BCE}" srcOrd="0" destOrd="0" presId="urn:microsoft.com/office/officeart/2005/8/layout/vList2"/>
    <dgm:cxn modelId="{7B55EDC7-5BFF-4166-A725-59F5D7A42B90}" type="presParOf" srcId="{9D494873-C719-404A-BA60-72A3F6621D11}" destId="{D522E3D1-5CC2-4DBE-82AC-11D1523A965D}" srcOrd="0" destOrd="0" presId="urn:microsoft.com/office/officeart/2005/8/layout/vList2"/>
    <dgm:cxn modelId="{1EF42691-63B1-4A26-905C-D632E070AAAB}" type="presParOf" srcId="{9D494873-C719-404A-BA60-72A3F6621D11}" destId="{7B9F2324-2714-456E-B65B-640CC1CAF7AF}" srcOrd="1" destOrd="0" presId="urn:microsoft.com/office/officeart/2005/8/layout/vList2"/>
    <dgm:cxn modelId="{ABC61477-7733-476D-9AC6-4C12119E3194}" type="presParOf" srcId="{9D494873-C719-404A-BA60-72A3F6621D11}" destId="{FA81ABC5-3485-42D9-BAB7-E5EE016DCAED}" srcOrd="2" destOrd="0" presId="urn:microsoft.com/office/officeart/2005/8/layout/vList2"/>
    <dgm:cxn modelId="{A7527191-8EBE-49AC-9D29-E9A87A66E848}" type="presParOf" srcId="{9D494873-C719-404A-BA60-72A3F6621D11}" destId="{490202B6-0869-4DDC-A882-7F32291E311E}" srcOrd="3" destOrd="0" presId="urn:microsoft.com/office/officeart/2005/8/layout/vList2"/>
    <dgm:cxn modelId="{D97E076A-107B-427C-89DC-4B139B6C351B}" type="presParOf" srcId="{9D494873-C719-404A-BA60-72A3F6621D11}" destId="{3A21D508-471B-4B23-A673-33FF54E38BCE}" srcOrd="4" destOrd="0" presId="urn:microsoft.com/office/officeart/2005/8/layout/vList2"/>
    <dgm:cxn modelId="{082D3594-071C-4040-85EF-728631CEDB4D}" type="presParOf" srcId="{9D494873-C719-404A-BA60-72A3F6621D11}" destId="{D044CC00-1244-4408-8274-7058711D7354}" srcOrd="5" destOrd="0" presId="urn:microsoft.com/office/officeart/2005/8/layout/vList2"/>
    <dgm:cxn modelId="{9E69FF6B-4024-4D6B-AE56-5DA008519B84}" type="presParOf" srcId="{9D494873-C719-404A-BA60-72A3F6621D11}" destId="{6E508101-A2C5-436F-A5DE-9F3D825B0EDE}" srcOrd="6" destOrd="0" presId="urn:microsoft.com/office/officeart/2005/8/layout/vList2"/>
    <dgm:cxn modelId="{3492F73B-B912-4953-8737-FD876FD46936}" type="presParOf" srcId="{9D494873-C719-404A-BA60-72A3F6621D11}" destId="{2823F257-86F9-4204-8957-9296C7AECF0C}" srcOrd="7" destOrd="0" presId="urn:microsoft.com/office/officeart/2005/8/layout/vList2"/>
    <dgm:cxn modelId="{F9F2FE0C-7E0C-490E-83DA-84C2CB65DBEA}" type="presParOf" srcId="{9D494873-C719-404A-BA60-72A3F6621D11}" destId="{1BCECC93-7970-44E3-BC79-523D688A566D}" srcOrd="8" destOrd="0" presId="urn:microsoft.com/office/officeart/2005/8/layout/vList2"/>
    <dgm:cxn modelId="{6C10F3BD-1600-4A9B-8A20-14FA42B7755B}" type="presParOf" srcId="{9D494873-C719-404A-BA60-72A3F6621D11}" destId="{DE125CD8-70EF-4348-9DB0-9D561532A5BC}" srcOrd="9" destOrd="0" presId="urn:microsoft.com/office/officeart/2005/8/layout/vList2"/>
    <dgm:cxn modelId="{EAC8A2A3-1FFF-46C2-AE7E-DCD9DD3E58D3}" type="presParOf" srcId="{9D494873-C719-404A-BA60-72A3F6621D11}" destId="{BF90DCFF-2F35-4303-AF74-385A396BC8BB}" srcOrd="10" destOrd="0" presId="urn:microsoft.com/office/officeart/2005/8/layout/vList2"/>
    <dgm:cxn modelId="{3A4FE0F0-ECB7-4DA6-BF47-B07245C2AE1D}" type="presParOf" srcId="{9D494873-C719-404A-BA60-72A3F6621D11}" destId="{EDAC68C8-E070-4FFB-9FD3-072A6A98C43E}" srcOrd="11" destOrd="0" presId="urn:microsoft.com/office/officeart/2005/8/layout/vList2"/>
    <dgm:cxn modelId="{7DFA94B3-D4D2-4200-98EF-3FD4AB1092B4}" type="presParOf" srcId="{9D494873-C719-404A-BA60-72A3F6621D11}" destId="{989113B9-D8BA-4B66-89F3-DD4256C2ACDD}" srcOrd="12" destOrd="0" presId="urn:microsoft.com/office/officeart/2005/8/layout/vList2"/>
    <dgm:cxn modelId="{34EB3578-CC15-442C-B72F-683DF7298A68}" type="presParOf" srcId="{9D494873-C719-404A-BA60-72A3F6621D11}" destId="{124C8456-5939-45E3-B110-FBFCF16FDAEC}" srcOrd="13" destOrd="0" presId="urn:microsoft.com/office/officeart/2005/8/layout/vList2"/>
    <dgm:cxn modelId="{CBEA2D71-9898-42A6-B575-9C230611AD9F}" type="presParOf" srcId="{9D494873-C719-404A-BA60-72A3F6621D11}" destId="{DBF6C71C-12B9-49F6-A9C1-A7E326F20F68}" srcOrd="14" destOrd="0" presId="urn:microsoft.com/office/officeart/2005/8/layout/vList2"/>
    <dgm:cxn modelId="{66CB1072-60E4-4B3B-9D3A-0CCB02C67C56}" type="presParOf" srcId="{9D494873-C719-404A-BA60-72A3F6621D11}" destId="{8F856C57-96B3-41BA-9989-E51DF256A21C}" srcOrd="15" destOrd="0" presId="urn:microsoft.com/office/officeart/2005/8/layout/vList2"/>
    <dgm:cxn modelId="{B4444E88-EA89-4A8A-A72C-E34D43FFABEA}" type="presParOf" srcId="{9D494873-C719-404A-BA60-72A3F6621D11}" destId="{A5608620-6A6D-4CE9-8425-65B5BA965605}"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1FDA8A4-BEAD-4534-946D-29CED496014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7ABA3CDC-39E7-4611-9FEE-C012B4A0B26A}">
      <dgm:prSet/>
      <dgm:spPr/>
      <dgm:t>
        <a:bodyPr/>
        <a:lstStyle/>
        <a:p>
          <a:r>
            <a:rPr lang="en-US" dirty="0"/>
            <a:t>Before you go…</a:t>
          </a:r>
        </a:p>
      </dgm:t>
    </dgm:pt>
    <dgm:pt modelId="{9ABB33F6-9B3C-4F43-B637-F18E77FAC163}" type="parTrans" cxnId="{CBB5C9C8-793F-402F-901B-F064757475C5}">
      <dgm:prSet/>
      <dgm:spPr/>
      <dgm:t>
        <a:bodyPr/>
        <a:lstStyle/>
        <a:p>
          <a:endParaRPr lang="en-US"/>
        </a:p>
      </dgm:t>
    </dgm:pt>
    <dgm:pt modelId="{5E15EB1A-0A0F-4C45-8B9E-E9257BAD3DFC}" type="sibTrans" cxnId="{CBB5C9C8-793F-402F-901B-F064757475C5}">
      <dgm:prSet/>
      <dgm:spPr/>
      <dgm:t>
        <a:bodyPr/>
        <a:lstStyle/>
        <a:p>
          <a:endParaRPr lang="en-US"/>
        </a:p>
      </dgm:t>
    </dgm:pt>
    <dgm:pt modelId="{23C88EAD-F815-495F-B2BD-51A7D347843C}">
      <dgm:prSet/>
      <dgm:spPr/>
      <dgm:t>
        <a:bodyPr/>
        <a:lstStyle/>
        <a:p>
          <a:r>
            <a:rPr lang="en-US" dirty="0"/>
            <a:t>FORUM Subscription winner.</a:t>
          </a:r>
        </a:p>
      </dgm:t>
    </dgm:pt>
    <dgm:pt modelId="{2B07A6C5-C441-4D8C-8D3C-EFDDB66AB116}" type="parTrans" cxnId="{3B51F755-DB17-4F8D-9937-ABA9E51CAF77}">
      <dgm:prSet/>
      <dgm:spPr/>
      <dgm:t>
        <a:bodyPr/>
        <a:lstStyle/>
        <a:p>
          <a:endParaRPr lang="en-US"/>
        </a:p>
      </dgm:t>
    </dgm:pt>
    <dgm:pt modelId="{1EAAA58E-60E3-4B4A-8B81-0F286535F972}" type="sibTrans" cxnId="{3B51F755-DB17-4F8D-9937-ABA9E51CAF77}">
      <dgm:prSet/>
      <dgm:spPr/>
      <dgm:t>
        <a:bodyPr/>
        <a:lstStyle/>
        <a:p>
          <a:endParaRPr lang="en-US"/>
        </a:p>
      </dgm:t>
    </dgm:pt>
    <dgm:pt modelId="{1C4903AA-5F85-4915-9F1C-7643EFDBCB73}">
      <dgm:prSet/>
      <dgm:spPr/>
      <dgm:t>
        <a:bodyPr/>
        <a:lstStyle/>
        <a:p>
          <a:r>
            <a:rPr lang="en-US" dirty="0"/>
            <a:t>Silent Auction – pay Jane or Venmo @Crystal-Hegemann.</a:t>
          </a:r>
        </a:p>
      </dgm:t>
    </dgm:pt>
    <dgm:pt modelId="{C475381A-4BAF-4FEE-820A-B03FFC982D89}" type="parTrans" cxnId="{B79557C7-1890-476B-B17A-446AFEF260A7}">
      <dgm:prSet/>
      <dgm:spPr/>
      <dgm:t>
        <a:bodyPr/>
        <a:lstStyle/>
        <a:p>
          <a:endParaRPr lang="en-US"/>
        </a:p>
      </dgm:t>
    </dgm:pt>
    <dgm:pt modelId="{8B6393BB-0716-4F10-B882-F8E993D8A26D}" type="sibTrans" cxnId="{B79557C7-1890-476B-B17A-446AFEF260A7}">
      <dgm:prSet/>
      <dgm:spPr/>
      <dgm:t>
        <a:bodyPr/>
        <a:lstStyle/>
        <a:p>
          <a:endParaRPr lang="en-US"/>
        </a:p>
      </dgm:t>
    </dgm:pt>
    <dgm:pt modelId="{7AF8D3B7-FD46-4166-A6C9-97B809D8F9C4}">
      <dgm:prSet/>
      <dgm:spPr/>
      <dgm:t>
        <a:bodyPr/>
        <a:lstStyle/>
        <a:p>
          <a:r>
            <a:rPr lang="en-US" dirty="0"/>
            <a:t>Love Gifts – share with your groups; talk about what your group may send to WSC next year.</a:t>
          </a:r>
        </a:p>
      </dgm:t>
    </dgm:pt>
    <dgm:pt modelId="{92B1F924-36EC-417D-B6FF-C41116FD1537}" type="parTrans" cxnId="{2EF8F8E9-2B93-43DC-AD54-C1C38D9C7F23}">
      <dgm:prSet/>
      <dgm:spPr/>
      <dgm:t>
        <a:bodyPr/>
        <a:lstStyle/>
        <a:p>
          <a:endParaRPr lang="en-US"/>
        </a:p>
      </dgm:t>
    </dgm:pt>
    <dgm:pt modelId="{84AC546E-A7A5-4D88-9EBB-A6C1B294F826}" type="sibTrans" cxnId="{2EF8F8E9-2B93-43DC-AD54-C1C38D9C7F23}">
      <dgm:prSet/>
      <dgm:spPr/>
      <dgm:t>
        <a:bodyPr/>
        <a:lstStyle/>
        <a:p>
          <a:endParaRPr lang="en-US"/>
        </a:p>
      </dgm:t>
    </dgm:pt>
    <dgm:pt modelId="{ED8D35F9-FE88-46A7-B76D-984AE69C99B4}">
      <dgm:prSet/>
      <dgm:spPr/>
      <dgm:t>
        <a:bodyPr/>
        <a:lstStyle/>
        <a:p>
          <a:r>
            <a:rPr lang="en-US" dirty="0"/>
            <a:t>Light weight items that compress (think bookmarks and stickers).</a:t>
          </a:r>
        </a:p>
      </dgm:t>
    </dgm:pt>
    <dgm:pt modelId="{7720346E-CF5C-44D6-9F9B-B5A36D4D57C0}" type="parTrans" cxnId="{4FD523E1-D463-4D05-B1EC-D6879C52EEF6}">
      <dgm:prSet/>
      <dgm:spPr/>
      <dgm:t>
        <a:bodyPr/>
        <a:lstStyle/>
        <a:p>
          <a:endParaRPr lang="en-US"/>
        </a:p>
      </dgm:t>
    </dgm:pt>
    <dgm:pt modelId="{EAE8EA5E-02ED-4B8A-A3A8-292E55725178}" type="sibTrans" cxnId="{4FD523E1-D463-4D05-B1EC-D6879C52EEF6}">
      <dgm:prSet/>
      <dgm:spPr/>
      <dgm:t>
        <a:bodyPr/>
        <a:lstStyle/>
        <a:p>
          <a:endParaRPr lang="en-US"/>
        </a:p>
      </dgm:t>
    </dgm:pt>
    <dgm:pt modelId="{F70F9903-A9FF-4780-91F8-F78CE769C2F1}">
      <dgm:prSet/>
      <dgm:spPr/>
      <dgm:t>
        <a:bodyPr/>
        <a:lstStyle/>
        <a:p>
          <a:r>
            <a:rPr lang="en-US" dirty="0"/>
            <a:t>Images and artwork that reflects beautiful Utah.</a:t>
          </a:r>
        </a:p>
      </dgm:t>
    </dgm:pt>
    <dgm:pt modelId="{6FBD3FBB-EDDA-40BD-A38F-4020358DD4F5}" type="parTrans" cxnId="{12D93D8D-80F5-415D-B713-438621E57C67}">
      <dgm:prSet/>
      <dgm:spPr/>
      <dgm:t>
        <a:bodyPr/>
        <a:lstStyle/>
        <a:p>
          <a:endParaRPr lang="en-US"/>
        </a:p>
      </dgm:t>
    </dgm:pt>
    <dgm:pt modelId="{1E0C3DE8-ABE6-4ECA-8773-25A3C7C27ECE}" type="sibTrans" cxnId="{12D93D8D-80F5-415D-B713-438621E57C67}">
      <dgm:prSet/>
      <dgm:spPr/>
      <dgm:t>
        <a:bodyPr/>
        <a:lstStyle/>
        <a:p>
          <a:endParaRPr lang="en-US"/>
        </a:p>
      </dgm:t>
    </dgm:pt>
    <dgm:pt modelId="{546F271E-5469-41B4-8D77-EDF22DDE8D87}">
      <dgm:prSet/>
      <dgm:spPr/>
      <dgm:t>
        <a:bodyPr/>
        <a:lstStyle/>
        <a:p>
          <a:r>
            <a:rPr lang="en-US" dirty="0"/>
            <a:t>Feedback Evaluation Form – give to Beth.</a:t>
          </a:r>
        </a:p>
      </dgm:t>
    </dgm:pt>
    <dgm:pt modelId="{A0D5F9D5-F035-4BE9-AF6B-FB21E8FECA7A}" type="parTrans" cxnId="{F7BC64AB-D5F7-452B-B360-06C6473BF8A3}">
      <dgm:prSet/>
      <dgm:spPr/>
      <dgm:t>
        <a:bodyPr/>
        <a:lstStyle/>
        <a:p>
          <a:endParaRPr lang="en-US"/>
        </a:p>
      </dgm:t>
    </dgm:pt>
    <dgm:pt modelId="{46C06EB6-D6D5-4D66-AA65-C63DF916554C}" type="sibTrans" cxnId="{F7BC64AB-D5F7-452B-B360-06C6473BF8A3}">
      <dgm:prSet/>
      <dgm:spPr/>
      <dgm:t>
        <a:bodyPr/>
        <a:lstStyle/>
        <a:p>
          <a:endParaRPr lang="en-US"/>
        </a:p>
      </dgm:t>
    </dgm:pt>
    <dgm:pt modelId="{FD41643F-1730-4C72-BED4-83C911E07504}">
      <dgm:prSet/>
      <dgm:spPr/>
      <dgm:t>
        <a:bodyPr/>
        <a:lstStyle/>
        <a:p>
          <a:r>
            <a:rPr lang="en-US" dirty="0"/>
            <a:t>7</a:t>
          </a:r>
          <a:r>
            <a:rPr lang="en-US" baseline="30000" dirty="0"/>
            <a:t>th</a:t>
          </a:r>
          <a:r>
            <a:rPr lang="en-US" dirty="0"/>
            <a:t> Tradition Box – All donations go to the Area.</a:t>
          </a:r>
        </a:p>
      </dgm:t>
    </dgm:pt>
    <dgm:pt modelId="{70BF6760-9613-4037-A337-C6622D58994F}" type="parTrans" cxnId="{07FA6C59-E1FB-443C-8B6D-02133146BCE6}">
      <dgm:prSet/>
      <dgm:spPr/>
      <dgm:t>
        <a:bodyPr/>
        <a:lstStyle/>
        <a:p>
          <a:endParaRPr lang="en-US"/>
        </a:p>
      </dgm:t>
    </dgm:pt>
    <dgm:pt modelId="{1EC310BF-7E0B-472F-8979-4B41BBBBF80A}" type="sibTrans" cxnId="{07FA6C59-E1FB-443C-8B6D-02133146BCE6}">
      <dgm:prSet/>
      <dgm:spPr/>
      <dgm:t>
        <a:bodyPr/>
        <a:lstStyle/>
        <a:p>
          <a:endParaRPr lang="en-US"/>
        </a:p>
      </dgm:t>
    </dgm:pt>
    <dgm:pt modelId="{6C307783-2B76-4DE5-BE83-95171A20BA62}" type="pres">
      <dgm:prSet presAssocID="{71FDA8A4-BEAD-4534-946D-29CED4960142}" presName="linear" presStyleCnt="0">
        <dgm:presLayoutVars>
          <dgm:dir/>
          <dgm:animLvl val="lvl"/>
          <dgm:resizeHandles val="exact"/>
        </dgm:presLayoutVars>
      </dgm:prSet>
      <dgm:spPr/>
    </dgm:pt>
    <dgm:pt modelId="{B7A3BBD9-EABB-4C29-BCB4-C0392A19B7AE}" type="pres">
      <dgm:prSet presAssocID="{7ABA3CDC-39E7-4611-9FEE-C012B4A0B26A}" presName="parentLin" presStyleCnt="0"/>
      <dgm:spPr/>
    </dgm:pt>
    <dgm:pt modelId="{769339BB-33F6-4613-9965-54E0D00451D5}" type="pres">
      <dgm:prSet presAssocID="{7ABA3CDC-39E7-4611-9FEE-C012B4A0B26A}" presName="parentLeftMargin" presStyleLbl="node1" presStyleIdx="0" presStyleCnt="2"/>
      <dgm:spPr/>
    </dgm:pt>
    <dgm:pt modelId="{BCD88560-85DC-4A24-9AB5-4CC4D4EDA9AD}" type="pres">
      <dgm:prSet presAssocID="{7ABA3CDC-39E7-4611-9FEE-C012B4A0B26A}" presName="parentText" presStyleLbl="node1" presStyleIdx="0" presStyleCnt="2">
        <dgm:presLayoutVars>
          <dgm:chMax val="0"/>
          <dgm:bulletEnabled val="1"/>
        </dgm:presLayoutVars>
      </dgm:prSet>
      <dgm:spPr/>
    </dgm:pt>
    <dgm:pt modelId="{DA1A6F74-E5CE-48E9-A90D-44788F623DF7}" type="pres">
      <dgm:prSet presAssocID="{7ABA3CDC-39E7-4611-9FEE-C012B4A0B26A}" presName="negativeSpace" presStyleCnt="0"/>
      <dgm:spPr/>
    </dgm:pt>
    <dgm:pt modelId="{2AD8309D-8540-497D-AC21-E52424EE6BFE}" type="pres">
      <dgm:prSet presAssocID="{7ABA3CDC-39E7-4611-9FEE-C012B4A0B26A}" presName="childText" presStyleLbl="conFgAcc1" presStyleIdx="0" presStyleCnt="2">
        <dgm:presLayoutVars>
          <dgm:bulletEnabled val="1"/>
        </dgm:presLayoutVars>
      </dgm:prSet>
      <dgm:spPr/>
    </dgm:pt>
    <dgm:pt modelId="{C9482EDB-493D-4208-852E-24CB3C0B04B3}" type="pres">
      <dgm:prSet presAssocID="{5E15EB1A-0A0F-4C45-8B9E-E9257BAD3DFC}" presName="spaceBetweenRectangles" presStyleCnt="0"/>
      <dgm:spPr/>
    </dgm:pt>
    <dgm:pt modelId="{4558A5E5-2944-49AB-92BB-4682FC581DB0}" type="pres">
      <dgm:prSet presAssocID="{546F271E-5469-41B4-8D77-EDF22DDE8D87}" presName="parentLin" presStyleCnt="0"/>
      <dgm:spPr/>
    </dgm:pt>
    <dgm:pt modelId="{D349B9E1-BF44-4498-831A-8080577B9B45}" type="pres">
      <dgm:prSet presAssocID="{546F271E-5469-41B4-8D77-EDF22DDE8D87}" presName="parentLeftMargin" presStyleLbl="node1" presStyleIdx="0" presStyleCnt="2"/>
      <dgm:spPr/>
    </dgm:pt>
    <dgm:pt modelId="{D01E67BC-A6BB-406C-A658-6A73F812C541}" type="pres">
      <dgm:prSet presAssocID="{546F271E-5469-41B4-8D77-EDF22DDE8D87}" presName="parentText" presStyleLbl="node1" presStyleIdx="1" presStyleCnt="2">
        <dgm:presLayoutVars>
          <dgm:chMax val="0"/>
          <dgm:bulletEnabled val="1"/>
        </dgm:presLayoutVars>
      </dgm:prSet>
      <dgm:spPr/>
    </dgm:pt>
    <dgm:pt modelId="{F620C843-74BB-40BB-8D75-AF8BB93900A2}" type="pres">
      <dgm:prSet presAssocID="{546F271E-5469-41B4-8D77-EDF22DDE8D87}" presName="negativeSpace" presStyleCnt="0"/>
      <dgm:spPr/>
    </dgm:pt>
    <dgm:pt modelId="{BD35F1F1-DA8D-4AFC-BD4E-B27148B1CA84}" type="pres">
      <dgm:prSet presAssocID="{546F271E-5469-41B4-8D77-EDF22DDE8D87}" presName="childText" presStyleLbl="conFgAcc1" presStyleIdx="1" presStyleCnt="2">
        <dgm:presLayoutVars>
          <dgm:bulletEnabled val="1"/>
        </dgm:presLayoutVars>
      </dgm:prSet>
      <dgm:spPr/>
    </dgm:pt>
  </dgm:ptLst>
  <dgm:cxnLst>
    <dgm:cxn modelId="{A6DB3B05-1CC8-4E64-B78B-603874D94501}" type="presOf" srcId="{FD41643F-1730-4C72-BED4-83C911E07504}" destId="{2AD8309D-8540-497D-AC21-E52424EE6BFE}" srcOrd="0" destOrd="5" presId="urn:microsoft.com/office/officeart/2005/8/layout/list1"/>
    <dgm:cxn modelId="{0FC20717-BB54-4708-B517-81AE1C60F4A3}" type="presOf" srcId="{546F271E-5469-41B4-8D77-EDF22DDE8D87}" destId="{D01E67BC-A6BB-406C-A658-6A73F812C541}" srcOrd="1" destOrd="0" presId="urn:microsoft.com/office/officeart/2005/8/layout/list1"/>
    <dgm:cxn modelId="{D001AD2E-ACB9-4B2F-A1EA-2AD917E48995}" type="presOf" srcId="{7ABA3CDC-39E7-4611-9FEE-C012B4A0B26A}" destId="{BCD88560-85DC-4A24-9AB5-4CC4D4EDA9AD}" srcOrd="1" destOrd="0" presId="urn:microsoft.com/office/officeart/2005/8/layout/list1"/>
    <dgm:cxn modelId="{18A9E35F-41E3-48E7-A2D7-11C8BBD4D1DA}" type="presOf" srcId="{F70F9903-A9FF-4780-91F8-F78CE769C2F1}" destId="{2AD8309D-8540-497D-AC21-E52424EE6BFE}" srcOrd="0" destOrd="4" presId="urn:microsoft.com/office/officeart/2005/8/layout/list1"/>
    <dgm:cxn modelId="{A2C1A666-DA9C-48CD-A40A-9BBAA52AC010}" type="presOf" srcId="{1C4903AA-5F85-4915-9F1C-7643EFDBCB73}" destId="{2AD8309D-8540-497D-AC21-E52424EE6BFE}" srcOrd="0" destOrd="1" presId="urn:microsoft.com/office/officeart/2005/8/layout/list1"/>
    <dgm:cxn modelId="{3B51F755-DB17-4F8D-9937-ABA9E51CAF77}" srcId="{7ABA3CDC-39E7-4611-9FEE-C012B4A0B26A}" destId="{23C88EAD-F815-495F-B2BD-51A7D347843C}" srcOrd="0" destOrd="0" parTransId="{2B07A6C5-C441-4D8C-8D3C-EFDDB66AB116}" sibTransId="{1EAAA58E-60E3-4B4A-8B81-0F286535F972}"/>
    <dgm:cxn modelId="{07FA6C59-E1FB-443C-8B6D-02133146BCE6}" srcId="{7ABA3CDC-39E7-4611-9FEE-C012B4A0B26A}" destId="{FD41643F-1730-4C72-BED4-83C911E07504}" srcOrd="3" destOrd="0" parTransId="{70BF6760-9613-4037-A337-C6622D58994F}" sibTransId="{1EC310BF-7E0B-472F-8979-4B41BBBBF80A}"/>
    <dgm:cxn modelId="{D581737F-5ADC-459E-91CA-DD0E20DEBBA9}" type="presOf" srcId="{71FDA8A4-BEAD-4534-946D-29CED4960142}" destId="{6C307783-2B76-4DE5-BE83-95171A20BA62}" srcOrd="0" destOrd="0" presId="urn:microsoft.com/office/officeart/2005/8/layout/list1"/>
    <dgm:cxn modelId="{12D93D8D-80F5-415D-B713-438621E57C67}" srcId="{7AF8D3B7-FD46-4166-A6C9-97B809D8F9C4}" destId="{F70F9903-A9FF-4780-91F8-F78CE769C2F1}" srcOrd="1" destOrd="0" parTransId="{6FBD3FBB-EDDA-40BD-A38F-4020358DD4F5}" sibTransId="{1E0C3DE8-ABE6-4ECA-8773-25A3C7C27ECE}"/>
    <dgm:cxn modelId="{5E15739C-2F8B-4476-BBAD-D140CA98C988}" type="presOf" srcId="{546F271E-5469-41B4-8D77-EDF22DDE8D87}" destId="{D349B9E1-BF44-4498-831A-8080577B9B45}" srcOrd="0" destOrd="0" presId="urn:microsoft.com/office/officeart/2005/8/layout/list1"/>
    <dgm:cxn modelId="{F7BC64AB-D5F7-452B-B360-06C6473BF8A3}" srcId="{71FDA8A4-BEAD-4534-946D-29CED4960142}" destId="{546F271E-5469-41B4-8D77-EDF22DDE8D87}" srcOrd="1" destOrd="0" parTransId="{A0D5F9D5-F035-4BE9-AF6B-FB21E8FECA7A}" sibTransId="{46C06EB6-D6D5-4D66-AA65-C63DF916554C}"/>
    <dgm:cxn modelId="{852B2BBC-FD33-48D7-8A53-FBF5C02638B0}" type="presOf" srcId="{23C88EAD-F815-495F-B2BD-51A7D347843C}" destId="{2AD8309D-8540-497D-AC21-E52424EE6BFE}" srcOrd="0" destOrd="0" presId="urn:microsoft.com/office/officeart/2005/8/layout/list1"/>
    <dgm:cxn modelId="{B79557C7-1890-476B-B17A-446AFEF260A7}" srcId="{7ABA3CDC-39E7-4611-9FEE-C012B4A0B26A}" destId="{1C4903AA-5F85-4915-9F1C-7643EFDBCB73}" srcOrd="1" destOrd="0" parTransId="{C475381A-4BAF-4FEE-820A-B03FFC982D89}" sibTransId="{8B6393BB-0716-4F10-B882-F8E993D8A26D}"/>
    <dgm:cxn modelId="{6B3B00C8-0E9C-499D-A685-A0AB3A3E7810}" type="presOf" srcId="{ED8D35F9-FE88-46A7-B76D-984AE69C99B4}" destId="{2AD8309D-8540-497D-AC21-E52424EE6BFE}" srcOrd="0" destOrd="3" presId="urn:microsoft.com/office/officeart/2005/8/layout/list1"/>
    <dgm:cxn modelId="{CBB5C9C8-793F-402F-901B-F064757475C5}" srcId="{71FDA8A4-BEAD-4534-946D-29CED4960142}" destId="{7ABA3CDC-39E7-4611-9FEE-C012B4A0B26A}" srcOrd="0" destOrd="0" parTransId="{9ABB33F6-9B3C-4F43-B637-F18E77FAC163}" sibTransId="{5E15EB1A-0A0F-4C45-8B9E-E9257BAD3DFC}"/>
    <dgm:cxn modelId="{A98D1EDE-C7BA-4016-A677-26C99B6A2C22}" type="presOf" srcId="{7ABA3CDC-39E7-4611-9FEE-C012B4A0B26A}" destId="{769339BB-33F6-4613-9965-54E0D00451D5}" srcOrd="0" destOrd="0" presId="urn:microsoft.com/office/officeart/2005/8/layout/list1"/>
    <dgm:cxn modelId="{4FD523E1-D463-4D05-B1EC-D6879C52EEF6}" srcId="{7AF8D3B7-FD46-4166-A6C9-97B809D8F9C4}" destId="{ED8D35F9-FE88-46A7-B76D-984AE69C99B4}" srcOrd="0" destOrd="0" parTransId="{7720346E-CF5C-44D6-9F9B-B5A36D4D57C0}" sibTransId="{EAE8EA5E-02ED-4B8A-A3A8-292E55725178}"/>
    <dgm:cxn modelId="{2EF8F8E9-2B93-43DC-AD54-C1C38D9C7F23}" srcId="{7ABA3CDC-39E7-4611-9FEE-C012B4A0B26A}" destId="{7AF8D3B7-FD46-4166-A6C9-97B809D8F9C4}" srcOrd="2" destOrd="0" parTransId="{92B1F924-36EC-417D-B6FF-C41116FD1537}" sibTransId="{84AC546E-A7A5-4D88-9EBB-A6C1B294F826}"/>
    <dgm:cxn modelId="{F011F1F6-8E86-46DC-A332-12B716786378}" type="presOf" srcId="{7AF8D3B7-FD46-4166-A6C9-97B809D8F9C4}" destId="{2AD8309D-8540-497D-AC21-E52424EE6BFE}" srcOrd="0" destOrd="2" presId="urn:microsoft.com/office/officeart/2005/8/layout/list1"/>
    <dgm:cxn modelId="{0200195E-4BFB-4183-A33B-B058830ED74C}" type="presParOf" srcId="{6C307783-2B76-4DE5-BE83-95171A20BA62}" destId="{B7A3BBD9-EABB-4C29-BCB4-C0392A19B7AE}" srcOrd="0" destOrd="0" presId="urn:microsoft.com/office/officeart/2005/8/layout/list1"/>
    <dgm:cxn modelId="{54BE0DF5-275A-4BE7-A579-F0AAFF07BF25}" type="presParOf" srcId="{B7A3BBD9-EABB-4C29-BCB4-C0392A19B7AE}" destId="{769339BB-33F6-4613-9965-54E0D00451D5}" srcOrd="0" destOrd="0" presId="urn:microsoft.com/office/officeart/2005/8/layout/list1"/>
    <dgm:cxn modelId="{6824CD23-7023-479D-83C1-FB1589D61CFC}" type="presParOf" srcId="{B7A3BBD9-EABB-4C29-BCB4-C0392A19B7AE}" destId="{BCD88560-85DC-4A24-9AB5-4CC4D4EDA9AD}" srcOrd="1" destOrd="0" presId="urn:microsoft.com/office/officeart/2005/8/layout/list1"/>
    <dgm:cxn modelId="{F7037457-D73A-4947-A030-C7CB236A50A0}" type="presParOf" srcId="{6C307783-2B76-4DE5-BE83-95171A20BA62}" destId="{DA1A6F74-E5CE-48E9-A90D-44788F623DF7}" srcOrd="1" destOrd="0" presId="urn:microsoft.com/office/officeart/2005/8/layout/list1"/>
    <dgm:cxn modelId="{86DA18C0-A5C7-435F-962B-7E0202578DB8}" type="presParOf" srcId="{6C307783-2B76-4DE5-BE83-95171A20BA62}" destId="{2AD8309D-8540-497D-AC21-E52424EE6BFE}" srcOrd="2" destOrd="0" presId="urn:microsoft.com/office/officeart/2005/8/layout/list1"/>
    <dgm:cxn modelId="{119F05D4-9C8A-4C56-BE99-C758B90120DC}" type="presParOf" srcId="{6C307783-2B76-4DE5-BE83-95171A20BA62}" destId="{C9482EDB-493D-4208-852E-24CB3C0B04B3}" srcOrd="3" destOrd="0" presId="urn:microsoft.com/office/officeart/2005/8/layout/list1"/>
    <dgm:cxn modelId="{7A484023-3EDF-4792-A596-BFD06D376872}" type="presParOf" srcId="{6C307783-2B76-4DE5-BE83-95171A20BA62}" destId="{4558A5E5-2944-49AB-92BB-4682FC581DB0}" srcOrd="4" destOrd="0" presId="urn:microsoft.com/office/officeart/2005/8/layout/list1"/>
    <dgm:cxn modelId="{17CD2ED6-3156-461C-B592-E220B534901B}" type="presParOf" srcId="{4558A5E5-2944-49AB-92BB-4682FC581DB0}" destId="{D349B9E1-BF44-4498-831A-8080577B9B45}" srcOrd="0" destOrd="0" presId="urn:microsoft.com/office/officeart/2005/8/layout/list1"/>
    <dgm:cxn modelId="{A07ECC32-FA57-4E4F-A11E-BEE55E5C5CC6}" type="presParOf" srcId="{4558A5E5-2944-49AB-92BB-4682FC581DB0}" destId="{D01E67BC-A6BB-406C-A658-6A73F812C541}" srcOrd="1" destOrd="0" presId="urn:microsoft.com/office/officeart/2005/8/layout/list1"/>
    <dgm:cxn modelId="{DCA527AC-8E1F-4B13-B0D7-077D8CBBD34C}" type="presParOf" srcId="{6C307783-2B76-4DE5-BE83-95171A20BA62}" destId="{F620C843-74BB-40BB-8D75-AF8BB93900A2}" srcOrd="5" destOrd="0" presId="urn:microsoft.com/office/officeart/2005/8/layout/list1"/>
    <dgm:cxn modelId="{7C4BC45F-6121-4BDB-935F-BEFD2324C8AE}" type="presParOf" srcId="{6C307783-2B76-4DE5-BE83-95171A20BA62}" destId="{BD35F1F1-DA8D-4AFC-BD4E-B27148B1CA8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D61718-FD66-431C-94D2-953CA6A268D8}"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EE338EF3-C79D-422E-93D5-599892C3D990}">
      <dgm:prSet/>
      <dgm:spPr/>
      <dgm:t>
        <a:bodyPr/>
        <a:lstStyle/>
        <a:p>
          <a:r>
            <a:rPr lang="en-US" dirty="0"/>
            <a:t>“The Board of Trustees is composed of 7-21 volunteer members; one sustaining member (the Executive Director). Our cofounders Lois W. and Anne B., now deceased, were honorary lifetime members. The term in office…is 3 years; they may serve 2 terms, which may be consecutive.” 2026-9 Al-Anon/Alateen Service Manual, p.171</a:t>
          </a:r>
        </a:p>
      </dgm:t>
    </dgm:pt>
    <dgm:pt modelId="{96825889-5EA6-4833-9F0A-AD12A5CFD917}" type="parTrans" cxnId="{EBDB6135-1C70-4971-B6E0-F7AFBF72B84A}">
      <dgm:prSet/>
      <dgm:spPr/>
      <dgm:t>
        <a:bodyPr/>
        <a:lstStyle/>
        <a:p>
          <a:endParaRPr lang="en-US"/>
        </a:p>
      </dgm:t>
    </dgm:pt>
    <dgm:pt modelId="{A2F5542A-BF5F-45F8-A6CD-0F3C3880A0E6}" type="sibTrans" cxnId="{EBDB6135-1C70-4971-B6E0-F7AFBF72B84A}">
      <dgm:prSet/>
      <dgm:spPr/>
      <dgm:t>
        <a:bodyPr/>
        <a:lstStyle/>
        <a:p>
          <a:endParaRPr lang="en-US"/>
        </a:p>
      </dgm:t>
    </dgm:pt>
    <dgm:pt modelId="{6080EE85-82F0-4602-9A99-915DE1D3F1D4}">
      <dgm:prSet/>
      <dgm:spPr/>
      <dgm:t>
        <a:bodyPr/>
        <a:lstStyle/>
        <a:p>
          <a:r>
            <a:rPr lang="en-US" dirty="0"/>
            <a:t>Must be an active member of Al-Anon.</a:t>
          </a:r>
        </a:p>
      </dgm:t>
    </dgm:pt>
    <dgm:pt modelId="{F2FF0678-703A-493A-8269-4A4212DCB039}" type="parTrans" cxnId="{7B4DA403-EBE5-4621-A6E1-787D0C39DEE9}">
      <dgm:prSet/>
      <dgm:spPr/>
      <dgm:t>
        <a:bodyPr/>
        <a:lstStyle/>
        <a:p>
          <a:endParaRPr lang="en-US"/>
        </a:p>
      </dgm:t>
    </dgm:pt>
    <dgm:pt modelId="{318700A5-D35B-42DA-AF2C-55F120330187}" type="sibTrans" cxnId="{7B4DA403-EBE5-4621-A6E1-787D0C39DEE9}">
      <dgm:prSet/>
      <dgm:spPr/>
      <dgm:t>
        <a:bodyPr/>
        <a:lstStyle/>
        <a:p>
          <a:endParaRPr lang="en-US"/>
        </a:p>
      </dgm:t>
    </dgm:pt>
    <dgm:pt modelId="{98246469-A662-4AB5-8310-FB879FF129A0}">
      <dgm:prSet/>
      <dgm:spPr/>
      <dgm:t>
        <a:bodyPr/>
        <a:lstStyle/>
        <a:p>
          <a:r>
            <a:rPr lang="en-US" dirty="0"/>
            <a:t>Have 10 years of continuous Al-Anon and/or Alateen membership and commit to continue attending Al-Anon meetings.</a:t>
          </a:r>
        </a:p>
      </dgm:t>
    </dgm:pt>
    <dgm:pt modelId="{0FCE6A81-BEA6-4DF6-A2DE-DACEEC388D08}" type="parTrans" cxnId="{BDE7DBF2-596E-486C-828B-0008E21D66F7}">
      <dgm:prSet/>
      <dgm:spPr/>
      <dgm:t>
        <a:bodyPr/>
        <a:lstStyle/>
        <a:p>
          <a:endParaRPr lang="en-US"/>
        </a:p>
      </dgm:t>
    </dgm:pt>
    <dgm:pt modelId="{3801A528-35C1-4927-93E9-55F0464CBCAE}" type="sibTrans" cxnId="{BDE7DBF2-596E-486C-828B-0008E21D66F7}">
      <dgm:prSet/>
      <dgm:spPr/>
      <dgm:t>
        <a:bodyPr/>
        <a:lstStyle/>
        <a:p>
          <a:endParaRPr lang="en-US"/>
        </a:p>
      </dgm:t>
    </dgm:pt>
    <dgm:pt modelId="{BCCF8EB0-5B6F-49A4-9195-2A87C8E664E4}">
      <dgm:prSet/>
      <dgm:spPr/>
      <dgm:t>
        <a:bodyPr/>
        <a:lstStyle/>
        <a:p>
          <a:r>
            <a:rPr lang="en-US" dirty="0"/>
            <a:t>Have a good understanding of the Twelve Traditions and Twelve Concepts of Service.</a:t>
          </a:r>
        </a:p>
      </dgm:t>
    </dgm:pt>
    <dgm:pt modelId="{0311C6E3-F8A3-4709-94F8-19556C113A6E}" type="parTrans" cxnId="{4807C392-7F2B-4373-8056-5EB2BB04C664}">
      <dgm:prSet/>
      <dgm:spPr/>
      <dgm:t>
        <a:bodyPr/>
        <a:lstStyle/>
        <a:p>
          <a:endParaRPr lang="en-US"/>
        </a:p>
      </dgm:t>
    </dgm:pt>
    <dgm:pt modelId="{5DA68B02-FB8E-4FF7-9985-9EB88FA68D18}" type="sibTrans" cxnId="{4807C392-7F2B-4373-8056-5EB2BB04C664}">
      <dgm:prSet/>
      <dgm:spPr/>
      <dgm:t>
        <a:bodyPr/>
        <a:lstStyle/>
        <a:p>
          <a:endParaRPr lang="en-US"/>
        </a:p>
      </dgm:t>
    </dgm:pt>
    <dgm:pt modelId="{9BE793D7-6B71-4FD5-963E-5A5D55863C4E}">
      <dgm:prSet/>
      <dgm:spPr/>
      <dgm:t>
        <a:bodyPr/>
        <a:lstStyle/>
        <a:p>
          <a:r>
            <a:rPr lang="en-US" dirty="0"/>
            <a:t>Trustees at Large (can come from anywhere) vs. Regional Trustees; Different application processes; Regional Trustee much more onerous; Once affirmed, there is no difference in responsibilities.</a:t>
          </a:r>
        </a:p>
      </dgm:t>
    </dgm:pt>
    <dgm:pt modelId="{4D263135-4AD9-49C1-84D5-2C3FFFE2B324}" type="parTrans" cxnId="{3A491DF0-2777-4F66-AE2D-BF6503E4FC04}">
      <dgm:prSet/>
      <dgm:spPr/>
      <dgm:t>
        <a:bodyPr/>
        <a:lstStyle/>
        <a:p>
          <a:endParaRPr lang="en-US"/>
        </a:p>
      </dgm:t>
    </dgm:pt>
    <dgm:pt modelId="{95A282C8-2856-4F42-937F-71AD3036BDC4}" type="sibTrans" cxnId="{3A491DF0-2777-4F66-AE2D-BF6503E4FC04}">
      <dgm:prSet/>
      <dgm:spPr/>
      <dgm:t>
        <a:bodyPr/>
        <a:lstStyle/>
        <a:p>
          <a:endParaRPr lang="en-US"/>
        </a:p>
      </dgm:t>
    </dgm:pt>
    <dgm:pt modelId="{BB0A1169-A41B-479E-93EA-341924F60446}">
      <dgm:prSet/>
      <dgm:spPr/>
      <dgm:t>
        <a:bodyPr/>
        <a:lstStyle/>
        <a:p>
          <a:r>
            <a:rPr lang="en-US" dirty="0"/>
            <a:t>The Board has not had a full complement of Trustees in many years, meaning the sitting Trustees do the work of all.</a:t>
          </a:r>
        </a:p>
      </dgm:t>
    </dgm:pt>
    <dgm:pt modelId="{FE1F59BA-C14A-4ACF-B230-91A7D8059AB1}" type="parTrans" cxnId="{1AD0A322-BEA2-4323-84AB-24D2A03D0394}">
      <dgm:prSet/>
      <dgm:spPr/>
      <dgm:t>
        <a:bodyPr/>
        <a:lstStyle/>
        <a:p>
          <a:endParaRPr lang="en-US"/>
        </a:p>
      </dgm:t>
    </dgm:pt>
    <dgm:pt modelId="{BF693676-0431-468B-AD96-69A3A2C314AF}" type="sibTrans" cxnId="{1AD0A322-BEA2-4323-84AB-24D2A03D0394}">
      <dgm:prSet/>
      <dgm:spPr/>
      <dgm:t>
        <a:bodyPr/>
        <a:lstStyle/>
        <a:p>
          <a:endParaRPr lang="en-US"/>
        </a:p>
      </dgm:t>
    </dgm:pt>
    <dgm:pt modelId="{E9952D82-600B-4DCA-B726-91E4543462EE}">
      <dgm:prSet/>
      <dgm:spPr/>
      <dgm:t>
        <a:bodyPr/>
        <a:lstStyle/>
        <a:p>
          <a:r>
            <a:rPr lang="en-US" dirty="0"/>
            <a:t>If there are no longer Regional Trustees, how can regional representation be prioritized?</a:t>
          </a:r>
        </a:p>
      </dgm:t>
    </dgm:pt>
    <dgm:pt modelId="{76C826FA-9584-483A-8CEA-018F64266DC7}" type="parTrans" cxnId="{5C07F26D-C2EB-4BBD-8099-C39955496398}">
      <dgm:prSet/>
      <dgm:spPr/>
      <dgm:t>
        <a:bodyPr/>
        <a:lstStyle/>
        <a:p>
          <a:endParaRPr lang="en-US"/>
        </a:p>
      </dgm:t>
    </dgm:pt>
    <dgm:pt modelId="{D683149D-8BF4-4615-8B45-F4ED1F8EA19E}" type="sibTrans" cxnId="{5C07F26D-C2EB-4BBD-8099-C39955496398}">
      <dgm:prSet/>
      <dgm:spPr/>
      <dgm:t>
        <a:bodyPr/>
        <a:lstStyle/>
        <a:p>
          <a:endParaRPr lang="en-US"/>
        </a:p>
      </dgm:t>
    </dgm:pt>
    <dgm:pt modelId="{2E754D80-8FE8-48A2-BADD-080E67C0550F}">
      <dgm:prSet/>
      <dgm:spPr/>
      <dgm:t>
        <a:bodyPr/>
        <a:lstStyle/>
        <a:p>
          <a:r>
            <a:rPr lang="en-US" dirty="0"/>
            <a:t>Under a potential new process, how can Areas retain their voice re: local Trustee nominees?</a:t>
          </a:r>
        </a:p>
      </dgm:t>
    </dgm:pt>
    <dgm:pt modelId="{3E122164-859A-45A1-8F71-DE6D4CE7366E}" type="parTrans" cxnId="{2E9B7AC8-33F9-409C-AEE0-5D3B6FB47B02}">
      <dgm:prSet/>
      <dgm:spPr/>
      <dgm:t>
        <a:bodyPr/>
        <a:lstStyle/>
        <a:p>
          <a:endParaRPr lang="en-US"/>
        </a:p>
      </dgm:t>
    </dgm:pt>
    <dgm:pt modelId="{08B4516E-62AC-4F9B-93BF-33E4A0B57961}" type="sibTrans" cxnId="{2E9B7AC8-33F9-409C-AEE0-5D3B6FB47B02}">
      <dgm:prSet/>
      <dgm:spPr/>
      <dgm:t>
        <a:bodyPr/>
        <a:lstStyle/>
        <a:p>
          <a:endParaRPr lang="en-US"/>
        </a:p>
      </dgm:t>
    </dgm:pt>
    <dgm:pt modelId="{1643F49F-A5F3-4C7D-B3F8-38F72A5273FA}">
      <dgm:prSet/>
      <dgm:spPr/>
      <dgm:t>
        <a:bodyPr/>
        <a:lstStyle/>
        <a:p>
          <a:r>
            <a:rPr lang="en-US" dirty="0"/>
            <a:t>To implement a single Trustee process including </a:t>
          </a:r>
          <a:r>
            <a:rPr lang="en-US" i="1" dirty="0"/>
            <a:t>the opportunity for Area feedback on applicants</a:t>
          </a:r>
          <a:r>
            <a:rPr lang="en-US" dirty="0"/>
            <a:t>, </a:t>
          </a:r>
          <a:r>
            <a:rPr lang="en-US" i="1" dirty="0"/>
            <a:t>expanded Conference Committee on Trustees composition to incorporate regional participation</a:t>
          </a:r>
          <a:r>
            <a:rPr lang="en-US" dirty="0"/>
            <a:t>, </a:t>
          </a:r>
          <a:r>
            <a:rPr lang="en-US" i="1" dirty="0"/>
            <a:t>and application ranking designed to balance current and incoming Board Regional representation </a:t>
          </a:r>
          <a:r>
            <a:rPr lang="en-US" dirty="0"/>
            <a:t>as a trial for a minimum of three years.</a:t>
          </a:r>
        </a:p>
      </dgm:t>
    </dgm:pt>
    <dgm:pt modelId="{ABAC48EE-B3ED-42E6-B620-A49F88FDD2B6}" type="parTrans" cxnId="{7D697BE2-22BD-4654-9202-3A1C24F1D707}">
      <dgm:prSet/>
      <dgm:spPr/>
      <dgm:t>
        <a:bodyPr/>
        <a:lstStyle/>
        <a:p>
          <a:endParaRPr lang="en-US"/>
        </a:p>
      </dgm:t>
    </dgm:pt>
    <dgm:pt modelId="{147E50E9-798A-41D7-BDAE-C694A6F615C1}" type="sibTrans" cxnId="{7D697BE2-22BD-4654-9202-3A1C24F1D707}">
      <dgm:prSet/>
      <dgm:spPr/>
      <dgm:t>
        <a:bodyPr/>
        <a:lstStyle/>
        <a:p>
          <a:endParaRPr lang="en-US"/>
        </a:p>
      </dgm:t>
    </dgm:pt>
    <dgm:pt modelId="{5C3E848D-CBC4-447B-86D0-72A8624A617F}" type="pres">
      <dgm:prSet presAssocID="{9ED61718-FD66-431C-94D2-953CA6A268D8}" presName="Name0" presStyleCnt="0">
        <dgm:presLayoutVars>
          <dgm:dir/>
          <dgm:animLvl val="lvl"/>
          <dgm:resizeHandles val="exact"/>
        </dgm:presLayoutVars>
      </dgm:prSet>
      <dgm:spPr/>
    </dgm:pt>
    <dgm:pt modelId="{B64A7A64-0584-4FD9-865C-3FDFF29547C2}" type="pres">
      <dgm:prSet presAssocID="{1643F49F-A5F3-4C7D-B3F8-38F72A5273FA}" presName="boxAndChildren" presStyleCnt="0"/>
      <dgm:spPr/>
    </dgm:pt>
    <dgm:pt modelId="{F004D92F-05E6-4E19-9349-87DEA4489F8C}" type="pres">
      <dgm:prSet presAssocID="{1643F49F-A5F3-4C7D-B3F8-38F72A5273FA}" presName="parentTextBox" presStyleLbl="node1" presStyleIdx="0" presStyleCnt="2"/>
      <dgm:spPr/>
    </dgm:pt>
    <dgm:pt modelId="{D199F4F3-B277-4E70-8530-9AF40289FC73}" type="pres">
      <dgm:prSet presAssocID="{A2F5542A-BF5F-45F8-A6CD-0F3C3880A0E6}" presName="sp" presStyleCnt="0"/>
      <dgm:spPr/>
    </dgm:pt>
    <dgm:pt modelId="{6E9E09F6-3D43-4562-8E69-1A9540D51E01}" type="pres">
      <dgm:prSet presAssocID="{EE338EF3-C79D-422E-93D5-599892C3D990}" presName="arrowAndChildren" presStyleCnt="0"/>
      <dgm:spPr/>
    </dgm:pt>
    <dgm:pt modelId="{34FEBAD4-5A12-4BF2-8C9D-36D77402EDAB}" type="pres">
      <dgm:prSet presAssocID="{EE338EF3-C79D-422E-93D5-599892C3D990}" presName="parentTextArrow" presStyleLbl="node1" presStyleIdx="0" presStyleCnt="2"/>
      <dgm:spPr/>
    </dgm:pt>
    <dgm:pt modelId="{791E2ED9-5AFE-497A-8DF5-83115FBC0E2E}" type="pres">
      <dgm:prSet presAssocID="{EE338EF3-C79D-422E-93D5-599892C3D990}" presName="arrow" presStyleLbl="node1" presStyleIdx="1" presStyleCnt="2"/>
      <dgm:spPr/>
    </dgm:pt>
    <dgm:pt modelId="{A8AE2100-789D-499C-8562-E21C98F564AD}" type="pres">
      <dgm:prSet presAssocID="{EE338EF3-C79D-422E-93D5-599892C3D990}" presName="descendantArrow" presStyleCnt="0"/>
      <dgm:spPr/>
    </dgm:pt>
    <dgm:pt modelId="{BDE684BA-764B-4199-9622-423327869174}" type="pres">
      <dgm:prSet presAssocID="{6080EE85-82F0-4602-9A99-915DE1D3F1D4}" presName="childTextArrow" presStyleLbl="fgAccFollowNode1" presStyleIdx="0" presStyleCnt="7">
        <dgm:presLayoutVars>
          <dgm:bulletEnabled val="1"/>
        </dgm:presLayoutVars>
      </dgm:prSet>
      <dgm:spPr/>
    </dgm:pt>
    <dgm:pt modelId="{41E32431-2176-4825-A3D0-D59B1150BEB8}" type="pres">
      <dgm:prSet presAssocID="{98246469-A662-4AB5-8310-FB879FF129A0}" presName="childTextArrow" presStyleLbl="fgAccFollowNode1" presStyleIdx="1" presStyleCnt="7">
        <dgm:presLayoutVars>
          <dgm:bulletEnabled val="1"/>
        </dgm:presLayoutVars>
      </dgm:prSet>
      <dgm:spPr/>
    </dgm:pt>
    <dgm:pt modelId="{918B46B1-5AE8-4E61-B5A4-00EF73C76D3A}" type="pres">
      <dgm:prSet presAssocID="{BCCF8EB0-5B6F-49A4-9195-2A87C8E664E4}" presName="childTextArrow" presStyleLbl="fgAccFollowNode1" presStyleIdx="2" presStyleCnt="7">
        <dgm:presLayoutVars>
          <dgm:bulletEnabled val="1"/>
        </dgm:presLayoutVars>
      </dgm:prSet>
      <dgm:spPr/>
    </dgm:pt>
    <dgm:pt modelId="{160E550C-75B8-4A9E-901A-2188A6DEAEEE}" type="pres">
      <dgm:prSet presAssocID="{9BE793D7-6B71-4FD5-963E-5A5D55863C4E}" presName="childTextArrow" presStyleLbl="fgAccFollowNode1" presStyleIdx="3" presStyleCnt="7">
        <dgm:presLayoutVars>
          <dgm:bulletEnabled val="1"/>
        </dgm:presLayoutVars>
      </dgm:prSet>
      <dgm:spPr/>
    </dgm:pt>
    <dgm:pt modelId="{8AA3182F-2C42-442C-BB60-ACF6268C4310}" type="pres">
      <dgm:prSet presAssocID="{BB0A1169-A41B-479E-93EA-341924F60446}" presName="childTextArrow" presStyleLbl="fgAccFollowNode1" presStyleIdx="4" presStyleCnt="7">
        <dgm:presLayoutVars>
          <dgm:bulletEnabled val="1"/>
        </dgm:presLayoutVars>
      </dgm:prSet>
      <dgm:spPr/>
    </dgm:pt>
    <dgm:pt modelId="{DB50456D-77FE-494C-884F-67538F9570D3}" type="pres">
      <dgm:prSet presAssocID="{E9952D82-600B-4DCA-B726-91E4543462EE}" presName="childTextArrow" presStyleLbl="fgAccFollowNode1" presStyleIdx="5" presStyleCnt="7">
        <dgm:presLayoutVars>
          <dgm:bulletEnabled val="1"/>
        </dgm:presLayoutVars>
      </dgm:prSet>
      <dgm:spPr/>
    </dgm:pt>
    <dgm:pt modelId="{41B82E42-8F13-485D-B2A1-F55C9512E431}" type="pres">
      <dgm:prSet presAssocID="{2E754D80-8FE8-48A2-BADD-080E67C0550F}" presName="childTextArrow" presStyleLbl="fgAccFollowNode1" presStyleIdx="6" presStyleCnt="7">
        <dgm:presLayoutVars>
          <dgm:bulletEnabled val="1"/>
        </dgm:presLayoutVars>
      </dgm:prSet>
      <dgm:spPr/>
    </dgm:pt>
  </dgm:ptLst>
  <dgm:cxnLst>
    <dgm:cxn modelId="{7B4DA403-EBE5-4621-A6E1-787D0C39DEE9}" srcId="{EE338EF3-C79D-422E-93D5-599892C3D990}" destId="{6080EE85-82F0-4602-9A99-915DE1D3F1D4}" srcOrd="0" destOrd="0" parTransId="{F2FF0678-703A-493A-8269-4A4212DCB039}" sibTransId="{318700A5-D35B-42DA-AF2C-55F120330187}"/>
    <dgm:cxn modelId="{8B05C315-2F97-489E-927B-33739D0E0386}" type="presOf" srcId="{2E754D80-8FE8-48A2-BADD-080E67C0550F}" destId="{41B82E42-8F13-485D-B2A1-F55C9512E431}" srcOrd="0" destOrd="0" presId="urn:microsoft.com/office/officeart/2005/8/layout/process4"/>
    <dgm:cxn modelId="{60A30521-21DB-4CC8-9D92-CF5DDD043F0C}" type="presOf" srcId="{BCCF8EB0-5B6F-49A4-9195-2A87C8E664E4}" destId="{918B46B1-5AE8-4E61-B5A4-00EF73C76D3A}" srcOrd="0" destOrd="0" presId="urn:microsoft.com/office/officeart/2005/8/layout/process4"/>
    <dgm:cxn modelId="{1AD0A322-BEA2-4323-84AB-24D2A03D0394}" srcId="{EE338EF3-C79D-422E-93D5-599892C3D990}" destId="{BB0A1169-A41B-479E-93EA-341924F60446}" srcOrd="4" destOrd="0" parTransId="{FE1F59BA-C14A-4ACF-B230-91A7D8059AB1}" sibTransId="{BF693676-0431-468B-AD96-69A3A2C314AF}"/>
    <dgm:cxn modelId="{EBDB6135-1C70-4971-B6E0-F7AFBF72B84A}" srcId="{9ED61718-FD66-431C-94D2-953CA6A268D8}" destId="{EE338EF3-C79D-422E-93D5-599892C3D990}" srcOrd="0" destOrd="0" parTransId="{96825889-5EA6-4833-9F0A-AD12A5CFD917}" sibTransId="{A2F5542A-BF5F-45F8-A6CD-0F3C3880A0E6}"/>
    <dgm:cxn modelId="{C6C44D3C-E86C-4E88-9D0E-ECAC2632ED61}" type="presOf" srcId="{EE338EF3-C79D-422E-93D5-599892C3D990}" destId="{34FEBAD4-5A12-4BF2-8C9D-36D77402EDAB}" srcOrd="0" destOrd="0" presId="urn:microsoft.com/office/officeart/2005/8/layout/process4"/>
    <dgm:cxn modelId="{84470C5F-C295-4E3E-9834-3528DF0D23B2}" type="presOf" srcId="{E9952D82-600B-4DCA-B726-91E4543462EE}" destId="{DB50456D-77FE-494C-884F-67538F9570D3}" srcOrd="0" destOrd="0" presId="urn:microsoft.com/office/officeart/2005/8/layout/process4"/>
    <dgm:cxn modelId="{EFC2F14C-4067-4416-B521-622723F124A6}" type="presOf" srcId="{6080EE85-82F0-4602-9A99-915DE1D3F1D4}" destId="{BDE684BA-764B-4199-9622-423327869174}" srcOrd="0" destOrd="0" presId="urn:microsoft.com/office/officeart/2005/8/layout/process4"/>
    <dgm:cxn modelId="{5C07F26D-C2EB-4BBD-8099-C39955496398}" srcId="{EE338EF3-C79D-422E-93D5-599892C3D990}" destId="{E9952D82-600B-4DCA-B726-91E4543462EE}" srcOrd="5" destOrd="0" parTransId="{76C826FA-9584-483A-8CEA-018F64266DC7}" sibTransId="{D683149D-8BF4-4615-8B45-F4ED1F8EA19E}"/>
    <dgm:cxn modelId="{5DCCC757-E966-4A77-AFCD-A7843AA5469E}" type="presOf" srcId="{9ED61718-FD66-431C-94D2-953CA6A268D8}" destId="{5C3E848D-CBC4-447B-86D0-72A8624A617F}" srcOrd="0" destOrd="0" presId="urn:microsoft.com/office/officeart/2005/8/layout/process4"/>
    <dgm:cxn modelId="{F242C25A-5497-4BB8-A6D6-37082588696D}" type="presOf" srcId="{1643F49F-A5F3-4C7D-B3F8-38F72A5273FA}" destId="{F004D92F-05E6-4E19-9349-87DEA4489F8C}" srcOrd="0" destOrd="0" presId="urn:microsoft.com/office/officeart/2005/8/layout/process4"/>
    <dgm:cxn modelId="{4807C392-7F2B-4373-8056-5EB2BB04C664}" srcId="{EE338EF3-C79D-422E-93D5-599892C3D990}" destId="{BCCF8EB0-5B6F-49A4-9195-2A87C8E664E4}" srcOrd="2" destOrd="0" parTransId="{0311C6E3-F8A3-4709-94F8-19556C113A6E}" sibTransId="{5DA68B02-FB8E-4FF7-9985-9EB88FA68D18}"/>
    <dgm:cxn modelId="{B1082498-2E58-4097-8F3B-ABE6D00D005F}" type="presOf" srcId="{EE338EF3-C79D-422E-93D5-599892C3D990}" destId="{791E2ED9-5AFE-497A-8DF5-83115FBC0E2E}" srcOrd="1" destOrd="0" presId="urn:microsoft.com/office/officeart/2005/8/layout/process4"/>
    <dgm:cxn modelId="{F60EC19E-2CA8-4C38-99F8-73AF4674A907}" type="presOf" srcId="{BB0A1169-A41B-479E-93EA-341924F60446}" destId="{8AA3182F-2C42-442C-BB60-ACF6268C4310}" srcOrd="0" destOrd="0" presId="urn:microsoft.com/office/officeart/2005/8/layout/process4"/>
    <dgm:cxn modelId="{78915EB9-804E-4B0A-B9CF-132707798BF9}" type="presOf" srcId="{9BE793D7-6B71-4FD5-963E-5A5D55863C4E}" destId="{160E550C-75B8-4A9E-901A-2188A6DEAEEE}" srcOrd="0" destOrd="0" presId="urn:microsoft.com/office/officeart/2005/8/layout/process4"/>
    <dgm:cxn modelId="{2E9B7AC8-33F9-409C-AEE0-5D3B6FB47B02}" srcId="{EE338EF3-C79D-422E-93D5-599892C3D990}" destId="{2E754D80-8FE8-48A2-BADD-080E67C0550F}" srcOrd="6" destOrd="0" parTransId="{3E122164-859A-45A1-8F71-DE6D4CE7366E}" sibTransId="{08B4516E-62AC-4F9B-93BF-33E4A0B57961}"/>
    <dgm:cxn modelId="{738DE5DB-7433-45CA-8FBE-FF6ED7402C3C}" type="presOf" srcId="{98246469-A662-4AB5-8310-FB879FF129A0}" destId="{41E32431-2176-4825-A3D0-D59B1150BEB8}" srcOrd="0" destOrd="0" presId="urn:microsoft.com/office/officeart/2005/8/layout/process4"/>
    <dgm:cxn modelId="{7D697BE2-22BD-4654-9202-3A1C24F1D707}" srcId="{9ED61718-FD66-431C-94D2-953CA6A268D8}" destId="{1643F49F-A5F3-4C7D-B3F8-38F72A5273FA}" srcOrd="1" destOrd="0" parTransId="{ABAC48EE-B3ED-42E6-B620-A49F88FDD2B6}" sibTransId="{147E50E9-798A-41D7-BDAE-C694A6F615C1}"/>
    <dgm:cxn modelId="{3A491DF0-2777-4F66-AE2D-BF6503E4FC04}" srcId="{EE338EF3-C79D-422E-93D5-599892C3D990}" destId="{9BE793D7-6B71-4FD5-963E-5A5D55863C4E}" srcOrd="3" destOrd="0" parTransId="{4D263135-4AD9-49C1-84D5-2C3FFFE2B324}" sibTransId="{95A282C8-2856-4F42-937F-71AD3036BDC4}"/>
    <dgm:cxn modelId="{BDE7DBF2-596E-486C-828B-0008E21D66F7}" srcId="{EE338EF3-C79D-422E-93D5-599892C3D990}" destId="{98246469-A662-4AB5-8310-FB879FF129A0}" srcOrd="1" destOrd="0" parTransId="{0FCE6A81-BEA6-4DF6-A2DE-DACEEC388D08}" sibTransId="{3801A528-35C1-4927-93E9-55F0464CBCAE}"/>
    <dgm:cxn modelId="{6598A0C0-3F72-445B-ACB1-F104FF258F51}" type="presParOf" srcId="{5C3E848D-CBC4-447B-86D0-72A8624A617F}" destId="{B64A7A64-0584-4FD9-865C-3FDFF29547C2}" srcOrd="0" destOrd="0" presId="urn:microsoft.com/office/officeart/2005/8/layout/process4"/>
    <dgm:cxn modelId="{7E9C3767-E5FF-4194-BB6A-9480D408FB82}" type="presParOf" srcId="{B64A7A64-0584-4FD9-865C-3FDFF29547C2}" destId="{F004D92F-05E6-4E19-9349-87DEA4489F8C}" srcOrd="0" destOrd="0" presId="urn:microsoft.com/office/officeart/2005/8/layout/process4"/>
    <dgm:cxn modelId="{36CD4592-33F5-425C-AB87-1140B3CDDD22}" type="presParOf" srcId="{5C3E848D-CBC4-447B-86D0-72A8624A617F}" destId="{D199F4F3-B277-4E70-8530-9AF40289FC73}" srcOrd="1" destOrd="0" presId="urn:microsoft.com/office/officeart/2005/8/layout/process4"/>
    <dgm:cxn modelId="{5CCE421A-BF01-46DF-AE11-6AD32FF67B7F}" type="presParOf" srcId="{5C3E848D-CBC4-447B-86D0-72A8624A617F}" destId="{6E9E09F6-3D43-4562-8E69-1A9540D51E01}" srcOrd="2" destOrd="0" presId="urn:microsoft.com/office/officeart/2005/8/layout/process4"/>
    <dgm:cxn modelId="{F379BA3D-F3CB-4A6D-BCF8-17E037749FDA}" type="presParOf" srcId="{6E9E09F6-3D43-4562-8E69-1A9540D51E01}" destId="{34FEBAD4-5A12-4BF2-8C9D-36D77402EDAB}" srcOrd="0" destOrd="0" presId="urn:microsoft.com/office/officeart/2005/8/layout/process4"/>
    <dgm:cxn modelId="{11D553B3-3964-45ED-9C4E-DEEFAEBF03C3}" type="presParOf" srcId="{6E9E09F6-3D43-4562-8E69-1A9540D51E01}" destId="{791E2ED9-5AFE-497A-8DF5-83115FBC0E2E}" srcOrd="1" destOrd="0" presId="urn:microsoft.com/office/officeart/2005/8/layout/process4"/>
    <dgm:cxn modelId="{9A95D097-C579-48CC-A1D7-FD239506C3D7}" type="presParOf" srcId="{6E9E09F6-3D43-4562-8E69-1A9540D51E01}" destId="{A8AE2100-789D-499C-8562-E21C98F564AD}" srcOrd="2" destOrd="0" presId="urn:microsoft.com/office/officeart/2005/8/layout/process4"/>
    <dgm:cxn modelId="{513784BF-9571-438D-9DBA-504E8C3E0467}" type="presParOf" srcId="{A8AE2100-789D-499C-8562-E21C98F564AD}" destId="{BDE684BA-764B-4199-9622-423327869174}" srcOrd="0" destOrd="0" presId="urn:microsoft.com/office/officeart/2005/8/layout/process4"/>
    <dgm:cxn modelId="{73C90AC9-F3FB-43EF-9C88-03D5128BC76F}" type="presParOf" srcId="{A8AE2100-789D-499C-8562-E21C98F564AD}" destId="{41E32431-2176-4825-A3D0-D59B1150BEB8}" srcOrd="1" destOrd="0" presId="urn:microsoft.com/office/officeart/2005/8/layout/process4"/>
    <dgm:cxn modelId="{F7F48478-6116-4CE4-98D1-C9D178D76E3D}" type="presParOf" srcId="{A8AE2100-789D-499C-8562-E21C98F564AD}" destId="{918B46B1-5AE8-4E61-B5A4-00EF73C76D3A}" srcOrd="2" destOrd="0" presId="urn:microsoft.com/office/officeart/2005/8/layout/process4"/>
    <dgm:cxn modelId="{41A01E6F-5FBD-4AAC-8408-3627D264E11A}" type="presParOf" srcId="{A8AE2100-789D-499C-8562-E21C98F564AD}" destId="{160E550C-75B8-4A9E-901A-2188A6DEAEEE}" srcOrd="3" destOrd="0" presId="urn:microsoft.com/office/officeart/2005/8/layout/process4"/>
    <dgm:cxn modelId="{C1F09E59-60E5-408A-B9CC-8A85FD5FD297}" type="presParOf" srcId="{A8AE2100-789D-499C-8562-E21C98F564AD}" destId="{8AA3182F-2C42-442C-BB60-ACF6268C4310}" srcOrd="4" destOrd="0" presId="urn:microsoft.com/office/officeart/2005/8/layout/process4"/>
    <dgm:cxn modelId="{7BF788C8-897E-4857-A021-0A24E88EC0E0}" type="presParOf" srcId="{A8AE2100-789D-499C-8562-E21C98F564AD}" destId="{DB50456D-77FE-494C-884F-67538F9570D3}" srcOrd="5" destOrd="0" presId="urn:microsoft.com/office/officeart/2005/8/layout/process4"/>
    <dgm:cxn modelId="{329A5A00-C8AD-4D56-8BE3-473B88A634D2}" type="presParOf" srcId="{A8AE2100-789D-499C-8562-E21C98F564AD}" destId="{41B82E42-8F13-485D-B2A1-F55C9512E431}" srcOrd="6"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F3678E-F6CB-48F9-BD71-3DA530214CE3}"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E547F144-89B0-4BAC-96BF-F876778544F3}">
      <dgm:prSet/>
      <dgm:spPr/>
      <dgm:t>
        <a:bodyPr/>
        <a:lstStyle/>
        <a:p>
          <a:r>
            <a:rPr lang="en-US"/>
            <a:t>Total revenue for the 2025 General Fund was $6.6     million.</a:t>
          </a:r>
        </a:p>
      </dgm:t>
    </dgm:pt>
    <dgm:pt modelId="{37BCFFDA-8401-4E5A-A6A8-CCA2D8B9D71A}" type="parTrans" cxnId="{EAE454BE-01D1-43F5-ADD8-AE802886E225}">
      <dgm:prSet/>
      <dgm:spPr/>
      <dgm:t>
        <a:bodyPr/>
        <a:lstStyle/>
        <a:p>
          <a:endParaRPr lang="en-US"/>
        </a:p>
      </dgm:t>
    </dgm:pt>
    <dgm:pt modelId="{3A409485-185D-4C56-BCA2-310CFF0C6152}" type="sibTrans" cxnId="{EAE454BE-01D1-43F5-ADD8-AE802886E225}">
      <dgm:prSet/>
      <dgm:spPr/>
      <dgm:t>
        <a:bodyPr/>
        <a:lstStyle/>
        <a:p>
          <a:endParaRPr lang="en-US"/>
        </a:p>
      </dgm:t>
    </dgm:pt>
    <dgm:pt modelId="{B4DD4932-14FB-4A03-BAB6-587A2AB97D37}">
      <dgm:prSet/>
      <dgm:spPr/>
      <dgm:t>
        <a:bodyPr/>
        <a:lstStyle/>
        <a:p>
          <a:r>
            <a:rPr lang="en-US"/>
            <a:t>Literature sales for 2025 were $3.1 million.</a:t>
          </a:r>
        </a:p>
      </dgm:t>
    </dgm:pt>
    <dgm:pt modelId="{5BB64E09-1B57-4115-AE10-89681C1D2AA3}" type="parTrans" cxnId="{3F5A52B7-B52C-450F-A89A-55BD107E8215}">
      <dgm:prSet/>
      <dgm:spPr/>
      <dgm:t>
        <a:bodyPr/>
        <a:lstStyle/>
        <a:p>
          <a:endParaRPr lang="en-US"/>
        </a:p>
      </dgm:t>
    </dgm:pt>
    <dgm:pt modelId="{AFDE49B3-8841-4C41-88CB-15BFA15EF675}" type="sibTrans" cxnId="{3F5A52B7-B52C-450F-A89A-55BD107E8215}">
      <dgm:prSet/>
      <dgm:spPr/>
      <dgm:t>
        <a:bodyPr/>
        <a:lstStyle/>
        <a:p>
          <a:endParaRPr lang="en-US"/>
        </a:p>
      </dgm:t>
    </dgm:pt>
    <dgm:pt modelId="{5AB506CD-CB36-4B2E-8E26-502350FC60E9}">
      <dgm:prSet/>
      <dgm:spPr/>
      <dgm:t>
        <a:bodyPr/>
        <a:lstStyle/>
        <a:p>
          <a:r>
            <a:rPr lang="en-US"/>
            <a:t>Contributions for 2025 were $3.5 million.</a:t>
          </a:r>
        </a:p>
      </dgm:t>
    </dgm:pt>
    <dgm:pt modelId="{A4069E80-6FD5-48BB-AE8E-F042C8F678C5}" type="parTrans" cxnId="{EC495E11-FCC9-4BA8-AA68-2C0B349D8DE9}">
      <dgm:prSet/>
      <dgm:spPr/>
      <dgm:t>
        <a:bodyPr/>
        <a:lstStyle/>
        <a:p>
          <a:endParaRPr lang="en-US"/>
        </a:p>
      </dgm:t>
    </dgm:pt>
    <dgm:pt modelId="{101B4A84-3316-47B7-BC53-365A0221A570}" type="sibTrans" cxnId="{EC495E11-FCC9-4BA8-AA68-2C0B349D8DE9}">
      <dgm:prSet/>
      <dgm:spPr/>
      <dgm:t>
        <a:bodyPr/>
        <a:lstStyle/>
        <a:p>
          <a:endParaRPr lang="en-US"/>
        </a:p>
      </dgm:t>
    </dgm:pt>
    <dgm:pt modelId="{3D10981C-89AE-40E7-B2AF-0A6172B3E154}">
      <dgm:prSet/>
      <dgm:spPr/>
      <dgm:t>
        <a:bodyPr/>
        <a:lstStyle/>
        <a:p>
          <a:r>
            <a:rPr lang="en-US"/>
            <a:t>13,032 groups in the WSC structure; only 62% contribute.</a:t>
          </a:r>
        </a:p>
      </dgm:t>
    </dgm:pt>
    <dgm:pt modelId="{2BEE87C1-6C6E-4A9F-B49E-7150A430ED51}" type="parTrans" cxnId="{2821D0F1-6BF1-4FE7-9ABA-8EF74B5D5F05}">
      <dgm:prSet/>
      <dgm:spPr/>
      <dgm:t>
        <a:bodyPr/>
        <a:lstStyle/>
        <a:p>
          <a:endParaRPr lang="en-US"/>
        </a:p>
      </dgm:t>
    </dgm:pt>
    <dgm:pt modelId="{5A686681-6F40-4CE0-B37B-2838778F2B22}" type="sibTrans" cxnId="{2821D0F1-6BF1-4FE7-9ABA-8EF74B5D5F05}">
      <dgm:prSet/>
      <dgm:spPr/>
      <dgm:t>
        <a:bodyPr/>
        <a:lstStyle/>
        <a:p>
          <a:endParaRPr lang="en-US"/>
        </a:p>
      </dgm:t>
    </dgm:pt>
    <dgm:pt modelId="{52FDCA4F-230D-45CC-8A82-B3AE71D88B40}">
      <dgm:prSet/>
      <dgm:spPr/>
      <dgm:t>
        <a:bodyPr/>
        <a:lstStyle/>
        <a:p>
          <a:r>
            <a:rPr lang="en-US"/>
            <a:t>Cost value for each group $358.00.</a:t>
          </a:r>
        </a:p>
      </dgm:t>
    </dgm:pt>
    <dgm:pt modelId="{D8FEDE40-6D37-41DF-8D13-68C3BE68F189}" type="parTrans" cxnId="{476915BA-015E-4B85-BDC9-48A47CE95B53}">
      <dgm:prSet/>
      <dgm:spPr/>
      <dgm:t>
        <a:bodyPr/>
        <a:lstStyle/>
        <a:p>
          <a:endParaRPr lang="en-US"/>
        </a:p>
      </dgm:t>
    </dgm:pt>
    <dgm:pt modelId="{607C30A5-23AB-479B-B433-693A16D473A2}" type="sibTrans" cxnId="{476915BA-015E-4B85-BDC9-48A47CE95B53}">
      <dgm:prSet/>
      <dgm:spPr/>
      <dgm:t>
        <a:bodyPr/>
        <a:lstStyle/>
        <a:p>
          <a:endParaRPr lang="en-US"/>
        </a:p>
      </dgm:t>
    </dgm:pt>
    <dgm:pt modelId="{C42BB52B-FDEC-4547-9894-3BC73FD0EBCD}">
      <dgm:prSet/>
      <dgm:spPr/>
      <dgm:t>
        <a:bodyPr/>
        <a:lstStyle/>
        <a:p>
          <a:r>
            <a:rPr lang="en-US"/>
            <a:t>Literature sales and contributions do not currently support WSO’s work.</a:t>
          </a:r>
        </a:p>
      </dgm:t>
    </dgm:pt>
    <dgm:pt modelId="{8C318A44-D977-4EB0-B74D-A3145AA741CF}" type="parTrans" cxnId="{15D1FA15-DDCC-4105-BBCF-54338A079EAB}">
      <dgm:prSet/>
      <dgm:spPr/>
      <dgm:t>
        <a:bodyPr/>
        <a:lstStyle/>
        <a:p>
          <a:endParaRPr lang="en-US"/>
        </a:p>
      </dgm:t>
    </dgm:pt>
    <dgm:pt modelId="{4E10A503-1710-41C2-9513-4FEAA93878F3}" type="sibTrans" cxnId="{15D1FA15-DDCC-4105-BBCF-54338A079EAB}">
      <dgm:prSet/>
      <dgm:spPr/>
      <dgm:t>
        <a:bodyPr/>
        <a:lstStyle/>
        <a:p>
          <a:endParaRPr lang="en-US"/>
        </a:p>
      </dgm:t>
    </dgm:pt>
    <dgm:pt modelId="{3C625079-94FD-476A-BF02-9382D056AB36}" type="pres">
      <dgm:prSet presAssocID="{E0F3678E-F6CB-48F9-BD71-3DA530214CE3}" presName="diagram" presStyleCnt="0">
        <dgm:presLayoutVars>
          <dgm:dir/>
          <dgm:resizeHandles val="exact"/>
        </dgm:presLayoutVars>
      </dgm:prSet>
      <dgm:spPr/>
    </dgm:pt>
    <dgm:pt modelId="{FC22052A-B6F6-4CFA-A2E3-7316225A2DAC}" type="pres">
      <dgm:prSet presAssocID="{E547F144-89B0-4BAC-96BF-F876778544F3}" presName="node" presStyleLbl="node1" presStyleIdx="0" presStyleCnt="6">
        <dgm:presLayoutVars>
          <dgm:bulletEnabled val="1"/>
        </dgm:presLayoutVars>
      </dgm:prSet>
      <dgm:spPr/>
    </dgm:pt>
    <dgm:pt modelId="{991565F4-82D4-4F7C-8265-CC2AE44777C8}" type="pres">
      <dgm:prSet presAssocID="{3A409485-185D-4C56-BCA2-310CFF0C6152}" presName="sibTrans" presStyleCnt="0"/>
      <dgm:spPr/>
    </dgm:pt>
    <dgm:pt modelId="{CCC84171-3B28-4C95-93F5-DEAF011670EF}" type="pres">
      <dgm:prSet presAssocID="{B4DD4932-14FB-4A03-BAB6-587A2AB97D37}" presName="node" presStyleLbl="node1" presStyleIdx="1" presStyleCnt="6">
        <dgm:presLayoutVars>
          <dgm:bulletEnabled val="1"/>
        </dgm:presLayoutVars>
      </dgm:prSet>
      <dgm:spPr/>
    </dgm:pt>
    <dgm:pt modelId="{19957ED4-D59A-40B1-A136-40A7EFCEF035}" type="pres">
      <dgm:prSet presAssocID="{AFDE49B3-8841-4C41-88CB-15BFA15EF675}" presName="sibTrans" presStyleCnt="0"/>
      <dgm:spPr/>
    </dgm:pt>
    <dgm:pt modelId="{68F53BE7-CAB1-4D27-9CB8-C0D288A77ED4}" type="pres">
      <dgm:prSet presAssocID="{5AB506CD-CB36-4B2E-8E26-502350FC60E9}" presName="node" presStyleLbl="node1" presStyleIdx="2" presStyleCnt="6">
        <dgm:presLayoutVars>
          <dgm:bulletEnabled val="1"/>
        </dgm:presLayoutVars>
      </dgm:prSet>
      <dgm:spPr/>
    </dgm:pt>
    <dgm:pt modelId="{D6412BC4-F592-4EF5-90C2-FD33ACB19052}" type="pres">
      <dgm:prSet presAssocID="{101B4A84-3316-47B7-BC53-365A0221A570}" presName="sibTrans" presStyleCnt="0"/>
      <dgm:spPr/>
    </dgm:pt>
    <dgm:pt modelId="{B510B668-28FC-4219-967D-CEB11BBD04E3}" type="pres">
      <dgm:prSet presAssocID="{3D10981C-89AE-40E7-B2AF-0A6172B3E154}" presName="node" presStyleLbl="node1" presStyleIdx="3" presStyleCnt="6">
        <dgm:presLayoutVars>
          <dgm:bulletEnabled val="1"/>
        </dgm:presLayoutVars>
      </dgm:prSet>
      <dgm:spPr/>
    </dgm:pt>
    <dgm:pt modelId="{EB02EFDB-35D5-4FEE-9CA5-3D1E54F78B61}" type="pres">
      <dgm:prSet presAssocID="{5A686681-6F40-4CE0-B37B-2838778F2B22}" presName="sibTrans" presStyleCnt="0"/>
      <dgm:spPr/>
    </dgm:pt>
    <dgm:pt modelId="{78886252-E971-4338-AB98-1F1AF89888B3}" type="pres">
      <dgm:prSet presAssocID="{52FDCA4F-230D-45CC-8A82-B3AE71D88B40}" presName="node" presStyleLbl="node1" presStyleIdx="4" presStyleCnt="6">
        <dgm:presLayoutVars>
          <dgm:bulletEnabled val="1"/>
        </dgm:presLayoutVars>
      </dgm:prSet>
      <dgm:spPr/>
    </dgm:pt>
    <dgm:pt modelId="{4632C9BE-51BF-4334-B167-32C29570DCFB}" type="pres">
      <dgm:prSet presAssocID="{607C30A5-23AB-479B-B433-693A16D473A2}" presName="sibTrans" presStyleCnt="0"/>
      <dgm:spPr/>
    </dgm:pt>
    <dgm:pt modelId="{988C38FC-2C2B-4AAD-B878-277FECD73EFE}" type="pres">
      <dgm:prSet presAssocID="{C42BB52B-FDEC-4547-9894-3BC73FD0EBCD}" presName="node" presStyleLbl="node1" presStyleIdx="5" presStyleCnt="6">
        <dgm:presLayoutVars>
          <dgm:bulletEnabled val="1"/>
        </dgm:presLayoutVars>
      </dgm:prSet>
      <dgm:spPr/>
    </dgm:pt>
  </dgm:ptLst>
  <dgm:cxnLst>
    <dgm:cxn modelId="{EC495E11-FCC9-4BA8-AA68-2C0B349D8DE9}" srcId="{E0F3678E-F6CB-48F9-BD71-3DA530214CE3}" destId="{5AB506CD-CB36-4B2E-8E26-502350FC60E9}" srcOrd="2" destOrd="0" parTransId="{A4069E80-6FD5-48BB-AE8E-F042C8F678C5}" sibTransId="{101B4A84-3316-47B7-BC53-365A0221A570}"/>
    <dgm:cxn modelId="{15D1FA15-DDCC-4105-BBCF-54338A079EAB}" srcId="{E0F3678E-F6CB-48F9-BD71-3DA530214CE3}" destId="{C42BB52B-FDEC-4547-9894-3BC73FD0EBCD}" srcOrd="5" destOrd="0" parTransId="{8C318A44-D977-4EB0-B74D-A3145AA741CF}" sibTransId="{4E10A503-1710-41C2-9513-4FEAA93878F3}"/>
    <dgm:cxn modelId="{C0185A5C-1F18-42F3-9942-FE0BF3BF29FB}" type="presOf" srcId="{E547F144-89B0-4BAC-96BF-F876778544F3}" destId="{FC22052A-B6F6-4CFA-A2E3-7316225A2DAC}" srcOrd="0" destOrd="0" presId="urn:microsoft.com/office/officeart/2005/8/layout/default"/>
    <dgm:cxn modelId="{35791768-FF2D-4A3F-863F-4438FA100E44}" type="presOf" srcId="{C42BB52B-FDEC-4547-9894-3BC73FD0EBCD}" destId="{988C38FC-2C2B-4AAD-B878-277FECD73EFE}" srcOrd="0" destOrd="0" presId="urn:microsoft.com/office/officeart/2005/8/layout/default"/>
    <dgm:cxn modelId="{A396634F-2A21-458F-806A-9295C544CDA9}" type="presOf" srcId="{3D10981C-89AE-40E7-B2AF-0A6172B3E154}" destId="{B510B668-28FC-4219-967D-CEB11BBD04E3}" srcOrd="0" destOrd="0" presId="urn:microsoft.com/office/officeart/2005/8/layout/default"/>
    <dgm:cxn modelId="{7DDD07A4-EDED-404C-A221-37AF199D1799}" type="presOf" srcId="{E0F3678E-F6CB-48F9-BD71-3DA530214CE3}" destId="{3C625079-94FD-476A-BF02-9382D056AB36}" srcOrd="0" destOrd="0" presId="urn:microsoft.com/office/officeart/2005/8/layout/default"/>
    <dgm:cxn modelId="{A72E01A8-7DC7-4D37-AB68-15DEE3A24F40}" type="presOf" srcId="{5AB506CD-CB36-4B2E-8E26-502350FC60E9}" destId="{68F53BE7-CAB1-4D27-9CB8-C0D288A77ED4}" srcOrd="0" destOrd="0" presId="urn:microsoft.com/office/officeart/2005/8/layout/default"/>
    <dgm:cxn modelId="{3F5A52B7-B52C-450F-A89A-55BD107E8215}" srcId="{E0F3678E-F6CB-48F9-BD71-3DA530214CE3}" destId="{B4DD4932-14FB-4A03-BAB6-587A2AB97D37}" srcOrd="1" destOrd="0" parTransId="{5BB64E09-1B57-4115-AE10-89681C1D2AA3}" sibTransId="{AFDE49B3-8841-4C41-88CB-15BFA15EF675}"/>
    <dgm:cxn modelId="{476915BA-015E-4B85-BDC9-48A47CE95B53}" srcId="{E0F3678E-F6CB-48F9-BD71-3DA530214CE3}" destId="{52FDCA4F-230D-45CC-8A82-B3AE71D88B40}" srcOrd="4" destOrd="0" parTransId="{D8FEDE40-6D37-41DF-8D13-68C3BE68F189}" sibTransId="{607C30A5-23AB-479B-B433-693A16D473A2}"/>
    <dgm:cxn modelId="{EAE454BE-01D1-43F5-ADD8-AE802886E225}" srcId="{E0F3678E-F6CB-48F9-BD71-3DA530214CE3}" destId="{E547F144-89B0-4BAC-96BF-F876778544F3}" srcOrd="0" destOrd="0" parTransId="{37BCFFDA-8401-4E5A-A6A8-CCA2D8B9D71A}" sibTransId="{3A409485-185D-4C56-BCA2-310CFF0C6152}"/>
    <dgm:cxn modelId="{FC0DEFCC-F428-4074-B6A1-9E531C047979}" type="presOf" srcId="{52FDCA4F-230D-45CC-8A82-B3AE71D88B40}" destId="{78886252-E971-4338-AB98-1F1AF89888B3}" srcOrd="0" destOrd="0" presId="urn:microsoft.com/office/officeart/2005/8/layout/default"/>
    <dgm:cxn modelId="{2A4B67DA-325A-4231-82E8-782189E36E20}" type="presOf" srcId="{B4DD4932-14FB-4A03-BAB6-587A2AB97D37}" destId="{CCC84171-3B28-4C95-93F5-DEAF011670EF}" srcOrd="0" destOrd="0" presId="urn:microsoft.com/office/officeart/2005/8/layout/default"/>
    <dgm:cxn modelId="{2821D0F1-6BF1-4FE7-9ABA-8EF74B5D5F05}" srcId="{E0F3678E-F6CB-48F9-BD71-3DA530214CE3}" destId="{3D10981C-89AE-40E7-B2AF-0A6172B3E154}" srcOrd="3" destOrd="0" parTransId="{2BEE87C1-6C6E-4A9F-B49E-7150A430ED51}" sibTransId="{5A686681-6F40-4CE0-B37B-2838778F2B22}"/>
    <dgm:cxn modelId="{1E60DC1A-234F-4A7D-A818-D3FA0F138D46}" type="presParOf" srcId="{3C625079-94FD-476A-BF02-9382D056AB36}" destId="{FC22052A-B6F6-4CFA-A2E3-7316225A2DAC}" srcOrd="0" destOrd="0" presId="urn:microsoft.com/office/officeart/2005/8/layout/default"/>
    <dgm:cxn modelId="{554072F0-E58F-4BD0-BD0B-1ADC6B0645CF}" type="presParOf" srcId="{3C625079-94FD-476A-BF02-9382D056AB36}" destId="{991565F4-82D4-4F7C-8265-CC2AE44777C8}" srcOrd="1" destOrd="0" presId="urn:microsoft.com/office/officeart/2005/8/layout/default"/>
    <dgm:cxn modelId="{2590BD2E-87F7-4034-BF0C-3B9B5A7951F7}" type="presParOf" srcId="{3C625079-94FD-476A-BF02-9382D056AB36}" destId="{CCC84171-3B28-4C95-93F5-DEAF011670EF}" srcOrd="2" destOrd="0" presId="urn:microsoft.com/office/officeart/2005/8/layout/default"/>
    <dgm:cxn modelId="{A42DD97F-2760-4E6F-AC41-8C01D8C623C3}" type="presParOf" srcId="{3C625079-94FD-476A-BF02-9382D056AB36}" destId="{19957ED4-D59A-40B1-A136-40A7EFCEF035}" srcOrd="3" destOrd="0" presId="urn:microsoft.com/office/officeart/2005/8/layout/default"/>
    <dgm:cxn modelId="{65E0D52F-FF65-4158-B2A1-0B6389725F6C}" type="presParOf" srcId="{3C625079-94FD-476A-BF02-9382D056AB36}" destId="{68F53BE7-CAB1-4D27-9CB8-C0D288A77ED4}" srcOrd="4" destOrd="0" presId="urn:microsoft.com/office/officeart/2005/8/layout/default"/>
    <dgm:cxn modelId="{AE60F077-422E-4DAF-8CAE-BE85D97A31D1}" type="presParOf" srcId="{3C625079-94FD-476A-BF02-9382D056AB36}" destId="{D6412BC4-F592-4EF5-90C2-FD33ACB19052}" srcOrd="5" destOrd="0" presId="urn:microsoft.com/office/officeart/2005/8/layout/default"/>
    <dgm:cxn modelId="{BB43358A-F8D7-4EAB-BB01-CBEF34CBA45E}" type="presParOf" srcId="{3C625079-94FD-476A-BF02-9382D056AB36}" destId="{B510B668-28FC-4219-967D-CEB11BBD04E3}" srcOrd="6" destOrd="0" presId="urn:microsoft.com/office/officeart/2005/8/layout/default"/>
    <dgm:cxn modelId="{6BBAFD7C-DE40-4033-A777-CE489C74F742}" type="presParOf" srcId="{3C625079-94FD-476A-BF02-9382D056AB36}" destId="{EB02EFDB-35D5-4FEE-9CA5-3D1E54F78B61}" srcOrd="7" destOrd="0" presId="urn:microsoft.com/office/officeart/2005/8/layout/default"/>
    <dgm:cxn modelId="{F25319A4-22C1-44A4-81D1-BE1752D448AE}" type="presParOf" srcId="{3C625079-94FD-476A-BF02-9382D056AB36}" destId="{78886252-E971-4338-AB98-1F1AF89888B3}" srcOrd="8" destOrd="0" presId="urn:microsoft.com/office/officeart/2005/8/layout/default"/>
    <dgm:cxn modelId="{F2763758-2DF4-4321-9D42-B5529C2AC60A}" type="presParOf" srcId="{3C625079-94FD-476A-BF02-9382D056AB36}" destId="{4632C9BE-51BF-4334-B167-32C29570DCFB}" srcOrd="9" destOrd="0" presId="urn:microsoft.com/office/officeart/2005/8/layout/default"/>
    <dgm:cxn modelId="{3B8C0575-6FAA-4667-B06F-77EEED6E9B71}" type="presParOf" srcId="{3C625079-94FD-476A-BF02-9382D056AB36}" destId="{988C38FC-2C2B-4AAD-B878-277FECD73EFE}"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C6EEC2-C7CF-4F8D-9AA0-2BDA1F26657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62FF3B8-717F-4446-93B3-869EB2F7B1D0}">
      <dgm:prSet/>
      <dgm:spPr/>
      <dgm:t>
        <a:bodyPr/>
        <a:lstStyle/>
        <a:p>
          <a:r>
            <a:rPr lang="en-US" dirty="0"/>
            <a:t>Core Systems Overhaul Prioritized-website built in 2017; website lifespan typically 2-5 years; increasing cyberattacks; redesign needed to improve security and navigation.</a:t>
          </a:r>
        </a:p>
      </dgm:t>
    </dgm:pt>
    <dgm:pt modelId="{7E2DC43A-ACFA-4D77-95C2-4147EDA071F4}" type="parTrans" cxnId="{3C048E5C-FBF2-4C52-828E-B0BB0BF13CBE}">
      <dgm:prSet/>
      <dgm:spPr/>
      <dgm:t>
        <a:bodyPr/>
        <a:lstStyle/>
        <a:p>
          <a:endParaRPr lang="en-US"/>
        </a:p>
      </dgm:t>
    </dgm:pt>
    <dgm:pt modelId="{565E2173-30FA-4D97-9CE9-0D570203AC0A}" type="sibTrans" cxnId="{3C048E5C-FBF2-4C52-828E-B0BB0BF13CBE}">
      <dgm:prSet/>
      <dgm:spPr/>
      <dgm:t>
        <a:bodyPr/>
        <a:lstStyle/>
        <a:p>
          <a:endParaRPr lang="en-US"/>
        </a:p>
      </dgm:t>
    </dgm:pt>
    <dgm:pt modelId="{1976DE2D-2ED5-46AB-8B4C-FC199E534308}">
      <dgm:prSet/>
      <dgm:spPr/>
      <dgm:t>
        <a:bodyPr/>
        <a:lstStyle/>
        <a:p>
          <a:r>
            <a:rPr lang="en-US" dirty="0"/>
            <a:t>New Accounting Software as part of the Core Systems Overhaul.</a:t>
          </a:r>
        </a:p>
      </dgm:t>
    </dgm:pt>
    <dgm:pt modelId="{536D1BF6-20FC-4F10-8F9F-382295DD6E87}" type="parTrans" cxnId="{3E888BB5-8EB9-4919-BC21-60736C8D3F3E}">
      <dgm:prSet/>
      <dgm:spPr/>
      <dgm:t>
        <a:bodyPr/>
        <a:lstStyle/>
        <a:p>
          <a:endParaRPr lang="en-US"/>
        </a:p>
      </dgm:t>
    </dgm:pt>
    <dgm:pt modelId="{95075BE0-61DE-4C3C-918D-00FE26B914BA}" type="sibTrans" cxnId="{3E888BB5-8EB9-4919-BC21-60736C8D3F3E}">
      <dgm:prSet/>
      <dgm:spPr/>
      <dgm:t>
        <a:bodyPr/>
        <a:lstStyle/>
        <a:p>
          <a:endParaRPr lang="en-US"/>
        </a:p>
      </dgm:t>
    </dgm:pt>
    <dgm:pt modelId="{BCCC4E5C-49CE-4191-9044-8E9FDB32262D}">
      <dgm:prSet/>
      <dgm:spPr/>
      <dgm:t>
        <a:bodyPr/>
        <a:lstStyle/>
        <a:p>
          <a:r>
            <a:rPr lang="en-US" dirty="0"/>
            <a:t>Attended AA International Convention. </a:t>
          </a:r>
        </a:p>
      </dgm:t>
    </dgm:pt>
    <dgm:pt modelId="{5871DA06-9CB6-4B36-B817-77723B4DCF0A}" type="parTrans" cxnId="{FFA5CDE4-A3CA-47DA-9FFB-566C8C2C7EDF}">
      <dgm:prSet/>
      <dgm:spPr/>
      <dgm:t>
        <a:bodyPr/>
        <a:lstStyle/>
        <a:p>
          <a:endParaRPr lang="en-US"/>
        </a:p>
      </dgm:t>
    </dgm:pt>
    <dgm:pt modelId="{4006B7D8-EFA0-405B-8D39-A7F553D73C13}" type="sibTrans" cxnId="{FFA5CDE4-A3CA-47DA-9FFB-566C8C2C7EDF}">
      <dgm:prSet/>
      <dgm:spPr/>
      <dgm:t>
        <a:bodyPr/>
        <a:lstStyle/>
        <a:p>
          <a:endParaRPr lang="en-US"/>
        </a:p>
      </dgm:t>
    </dgm:pt>
    <dgm:pt modelId="{364B75EA-4BAE-480B-A5D0-6A3C897F8E47}">
      <dgm:prSet/>
      <dgm:spPr/>
      <dgm:t>
        <a:bodyPr/>
        <a:lstStyle/>
        <a:p>
          <a:r>
            <a:rPr lang="en-US" dirty="0"/>
            <a:t>Completed 2026-2029 Service Manual.</a:t>
          </a:r>
        </a:p>
      </dgm:t>
    </dgm:pt>
    <dgm:pt modelId="{C0E2483E-846A-4A82-858C-79A485E3EE24}" type="parTrans" cxnId="{CCAE028D-9A58-41B4-9630-09ED779234CD}">
      <dgm:prSet/>
      <dgm:spPr/>
      <dgm:t>
        <a:bodyPr/>
        <a:lstStyle/>
        <a:p>
          <a:endParaRPr lang="en-US"/>
        </a:p>
      </dgm:t>
    </dgm:pt>
    <dgm:pt modelId="{DB8A148F-CC91-4394-A792-C9E7296ECAB9}" type="sibTrans" cxnId="{CCAE028D-9A58-41B4-9630-09ED779234CD}">
      <dgm:prSet/>
      <dgm:spPr/>
      <dgm:t>
        <a:bodyPr/>
        <a:lstStyle/>
        <a:p>
          <a:endParaRPr lang="en-US"/>
        </a:p>
      </dgm:t>
    </dgm:pt>
    <dgm:pt modelId="{720A1093-6B08-4FBD-A950-6B64CF396E2C}">
      <dgm:prSet/>
      <dgm:spPr/>
      <dgm:t>
        <a:bodyPr/>
        <a:lstStyle/>
        <a:p>
          <a:r>
            <a:rPr lang="en-US" dirty="0"/>
            <a:t>Launched the Outreach to Professionals-Young People Strategy by publishing in several trade journals.</a:t>
          </a:r>
        </a:p>
      </dgm:t>
    </dgm:pt>
    <dgm:pt modelId="{C055BC8D-F5AD-42CA-91AA-033E2EA25CAC}" type="parTrans" cxnId="{B9909B95-B15F-4129-92ED-8ABFBFFAB6D0}">
      <dgm:prSet/>
      <dgm:spPr/>
      <dgm:t>
        <a:bodyPr/>
        <a:lstStyle/>
        <a:p>
          <a:endParaRPr lang="en-US"/>
        </a:p>
      </dgm:t>
    </dgm:pt>
    <dgm:pt modelId="{AC290B1A-3394-4ED7-85A1-3EF9D4686924}" type="sibTrans" cxnId="{B9909B95-B15F-4129-92ED-8ABFBFFAB6D0}">
      <dgm:prSet/>
      <dgm:spPr/>
      <dgm:t>
        <a:bodyPr/>
        <a:lstStyle/>
        <a:p>
          <a:endParaRPr lang="en-US"/>
        </a:p>
      </dgm:t>
    </dgm:pt>
    <dgm:pt modelId="{31EED36A-E65D-4461-9E4A-A7861B9E5DFC}">
      <dgm:prSet/>
      <dgm:spPr/>
      <dgm:t>
        <a:bodyPr/>
        <a:lstStyle/>
        <a:p>
          <a:r>
            <a:rPr lang="en-US" dirty="0"/>
            <a:t>Advanced eBooks Globally Strategy.</a:t>
          </a:r>
        </a:p>
      </dgm:t>
    </dgm:pt>
    <dgm:pt modelId="{309F6AFB-5D41-4D71-AEAE-046EA39E0BE1}" type="parTrans" cxnId="{EE82650F-7ED0-4C8E-A300-1ADA19B81E37}">
      <dgm:prSet/>
      <dgm:spPr/>
      <dgm:t>
        <a:bodyPr/>
        <a:lstStyle/>
        <a:p>
          <a:endParaRPr lang="en-US"/>
        </a:p>
      </dgm:t>
    </dgm:pt>
    <dgm:pt modelId="{3DCA0B93-B76E-42BB-BD7A-F2C6063F6D46}" type="sibTrans" cxnId="{EE82650F-7ED0-4C8E-A300-1ADA19B81E37}">
      <dgm:prSet/>
      <dgm:spPr/>
      <dgm:t>
        <a:bodyPr/>
        <a:lstStyle/>
        <a:p>
          <a:endParaRPr lang="en-US"/>
        </a:p>
      </dgm:t>
    </dgm:pt>
    <dgm:pt modelId="{9BAFAD42-9DFF-48AB-A824-D12DD09B8E67}" type="pres">
      <dgm:prSet presAssocID="{55C6EEC2-C7CF-4F8D-9AA0-2BDA1F266578}" presName="root" presStyleCnt="0">
        <dgm:presLayoutVars>
          <dgm:dir/>
          <dgm:resizeHandles val="exact"/>
        </dgm:presLayoutVars>
      </dgm:prSet>
      <dgm:spPr/>
    </dgm:pt>
    <dgm:pt modelId="{98A78AB4-F3F6-42E2-85C3-49BDDA9B7708}" type="pres">
      <dgm:prSet presAssocID="{062FF3B8-717F-4446-93B3-869EB2F7B1D0}" presName="compNode" presStyleCnt="0"/>
      <dgm:spPr/>
    </dgm:pt>
    <dgm:pt modelId="{585FA9B6-EEDF-45F5-BC4F-78DBD5B6591A}" type="pres">
      <dgm:prSet presAssocID="{062FF3B8-717F-4446-93B3-869EB2F7B1D0}" presName="bgRect" presStyleLbl="bgShp" presStyleIdx="0" presStyleCnt="6"/>
      <dgm:spPr/>
    </dgm:pt>
    <dgm:pt modelId="{21DAC9C7-5CA8-4F72-A93C-7EA1E9FDA7C5}" type="pres">
      <dgm:prSet presAssocID="{062FF3B8-717F-4446-93B3-869EB2F7B1D0}"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Astronaut"/>
        </a:ext>
      </dgm:extLst>
    </dgm:pt>
    <dgm:pt modelId="{15DB4A78-70FF-4505-BF3C-03F19060EECD}" type="pres">
      <dgm:prSet presAssocID="{062FF3B8-717F-4446-93B3-869EB2F7B1D0}" presName="spaceRect" presStyleCnt="0"/>
      <dgm:spPr/>
    </dgm:pt>
    <dgm:pt modelId="{0923245F-21B4-4D02-8AC6-45A633BAE061}" type="pres">
      <dgm:prSet presAssocID="{062FF3B8-717F-4446-93B3-869EB2F7B1D0}" presName="parTx" presStyleLbl="revTx" presStyleIdx="0" presStyleCnt="6">
        <dgm:presLayoutVars>
          <dgm:chMax val="0"/>
          <dgm:chPref val="0"/>
        </dgm:presLayoutVars>
      </dgm:prSet>
      <dgm:spPr/>
    </dgm:pt>
    <dgm:pt modelId="{C00ABCDC-81E0-48F1-BD1D-EFEBC7AF799C}" type="pres">
      <dgm:prSet presAssocID="{565E2173-30FA-4D97-9CE9-0D570203AC0A}" presName="sibTrans" presStyleCnt="0"/>
      <dgm:spPr/>
    </dgm:pt>
    <dgm:pt modelId="{519F2517-8EF1-4A79-959B-E3E25529CAAE}" type="pres">
      <dgm:prSet presAssocID="{1976DE2D-2ED5-46AB-8B4C-FC199E534308}" presName="compNode" presStyleCnt="0"/>
      <dgm:spPr/>
    </dgm:pt>
    <dgm:pt modelId="{C123DA02-ABEF-4F40-9C88-8345636832E5}" type="pres">
      <dgm:prSet presAssocID="{1976DE2D-2ED5-46AB-8B4C-FC199E534308}" presName="bgRect" presStyleLbl="bgShp" presStyleIdx="1" presStyleCnt="6"/>
      <dgm:spPr/>
    </dgm:pt>
    <dgm:pt modelId="{4D116151-7E14-43C3-AE34-1215674694FE}" type="pres">
      <dgm:prSet presAssocID="{1976DE2D-2ED5-46AB-8B4C-FC199E534308}"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14DF21E3-E73D-4D26-AA1A-BB854C4D223B}" type="pres">
      <dgm:prSet presAssocID="{1976DE2D-2ED5-46AB-8B4C-FC199E534308}" presName="spaceRect" presStyleCnt="0"/>
      <dgm:spPr/>
    </dgm:pt>
    <dgm:pt modelId="{9AECF456-9A62-4DD2-84B5-98C1426196EB}" type="pres">
      <dgm:prSet presAssocID="{1976DE2D-2ED5-46AB-8B4C-FC199E534308}" presName="parTx" presStyleLbl="revTx" presStyleIdx="1" presStyleCnt="6">
        <dgm:presLayoutVars>
          <dgm:chMax val="0"/>
          <dgm:chPref val="0"/>
        </dgm:presLayoutVars>
      </dgm:prSet>
      <dgm:spPr/>
    </dgm:pt>
    <dgm:pt modelId="{CC580382-02D3-42AB-9312-D447D0C02054}" type="pres">
      <dgm:prSet presAssocID="{95075BE0-61DE-4C3C-918D-00FE26B914BA}" presName="sibTrans" presStyleCnt="0"/>
      <dgm:spPr/>
    </dgm:pt>
    <dgm:pt modelId="{7C722154-FACA-40C2-BE66-B053E931FA9E}" type="pres">
      <dgm:prSet presAssocID="{BCCC4E5C-49CE-4191-9044-8E9FDB32262D}" presName="compNode" presStyleCnt="0"/>
      <dgm:spPr/>
    </dgm:pt>
    <dgm:pt modelId="{8FA45465-3823-48A0-AFED-F913A0135D28}" type="pres">
      <dgm:prSet presAssocID="{BCCC4E5C-49CE-4191-9044-8E9FDB32262D}" presName="bgRect" presStyleLbl="bgShp" presStyleIdx="2" presStyleCnt="6"/>
      <dgm:spPr/>
    </dgm:pt>
    <dgm:pt modelId="{8E77CCE8-2D2B-45C8-9380-B11C1DB5D5E7}" type="pres">
      <dgm:prSet presAssocID="{BCCC4E5C-49CE-4191-9044-8E9FDB32262D}"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heatre"/>
        </a:ext>
      </dgm:extLst>
    </dgm:pt>
    <dgm:pt modelId="{57AC2961-D8B1-4C01-B45D-146A70DB75D5}" type="pres">
      <dgm:prSet presAssocID="{BCCC4E5C-49CE-4191-9044-8E9FDB32262D}" presName="spaceRect" presStyleCnt="0"/>
      <dgm:spPr/>
    </dgm:pt>
    <dgm:pt modelId="{D4146910-D2E7-48C7-B8CB-1114B53AD1BC}" type="pres">
      <dgm:prSet presAssocID="{BCCC4E5C-49CE-4191-9044-8E9FDB32262D}" presName="parTx" presStyleLbl="revTx" presStyleIdx="2" presStyleCnt="6">
        <dgm:presLayoutVars>
          <dgm:chMax val="0"/>
          <dgm:chPref val="0"/>
        </dgm:presLayoutVars>
      </dgm:prSet>
      <dgm:spPr/>
    </dgm:pt>
    <dgm:pt modelId="{AD5A0506-B62B-42CF-B7D4-2E2B26AFAC56}" type="pres">
      <dgm:prSet presAssocID="{4006B7D8-EFA0-405B-8D39-A7F553D73C13}" presName="sibTrans" presStyleCnt="0"/>
      <dgm:spPr/>
    </dgm:pt>
    <dgm:pt modelId="{271704C3-36F5-463E-835E-C6740154B991}" type="pres">
      <dgm:prSet presAssocID="{364B75EA-4BAE-480B-A5D0-6A3C897F8E47}" presName="compNode" presStyleCnt="0"/>
      <dgm:spPr/>
    </dgm:pt>
    <dgm:pt modelId="{DCC2F242-4B5B-4344-990F-DE816D06A52F}" type="pres">
      <dgm:prSet presAssocID="{364B75EA-4BAE-480B-A5D0-6A3C897F8E47}" presName="bgRect" presStyleLbl="bgShp" presStyleIdx="3" presStyleCnt="6"/>
      <dgm:spPr/>
    </dgm:pt>
    <dgm:pt modelId="{B56BF302-19C9-4EF3-8CB6-B8A17DDE7E1C}" type="pres">
      <dgm:prSet presAssocID="{364B75EA-4BAE-480B-A5D0-6A3C897F8E47}"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ars"/>
        </a:ext>
      </dgm:extLst>
    </dgm:pt>
    <dgm:pt modelId="{0C4486FE-4E1B-4802-B3E1-C8FBA12F4F81}" type="pres">
      <dgm:prSet presAssocID="{364B75EA-4BAE-480B-A5D0-6A3C897F8E47}" presName="spaceRect" presStyleCnt="0"/>
      <dgm:spPr/>
    </dgm:pt>
    <dgm:pt modelId="{327B7619-C668-4868-8A72-4F4AD3863746}" type="pres">
      <dgm:prSet presAssocID="{364B75EA-4BAE-480B-A5D0-6A3C897F8E47}" presName="parTx" presStyleLbl="revTx" presStyleIdx="3" presStyleCnt="6">
        <dgm:presLayoutVars>
          <dgm:chMax val="0"/>
          <dgm:chPref val="0"/>
        </dgm:presLayoutVars>
      </dgm:prSet>
      <dgm:spPr/>
    </dgm:pt>
    <dgm:pt modelId="{429A0C11-1617-4C1D-BCFC-41AC0FCA681E}" type="pres">
      <dgm:prSet presAssocID="{DB8A148F-CC91-4394-A792-C9E7296ECAB9}" presName="sibTrans" presStyleCnt="0"/>
      <dgm:spPr/>
    </dgm:pt>
    <dgm:pt modelId="{1B368175-FA4C-4C29-8E04-F550905C875A}" type="pres">
      <dgm:prSet presAssocID="{720A1093-6B08-4FBD-A950-6B64CF396E2C}" presName="compNode" presStyleCnt="0"/>
      <dgm:spPr/>
    </dgm:pt>
    <dgm:pt modelId="{8EAEF916-0E8B-4BE5-8174-4099F795440D}" type="pres">
      <dgm:prSet presAssocID="{720A1093-6B08-4FBD-A950-6B64CF396E2C}" presName="bgRect" presStyleLbl="bgShp" presStyleIdx="4" presStyleCnt="6"/>
      <dgm:spPr/>
    </dgm:pt>
    <dgm:pt modelId="{B02B5BEA-98B4-4266-ABA3-CC93FCEF4FA3}" type="pres">
      <dgm:prSet presAssocID="{720A1093-6B08-4FBD-A950-6B64CF396E2C}"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Newspaper"/>
        </a:ext>
      </dgm:extLst>
    </dgm:pt>
    <dgm:pt modelId="{1DE22876-B204-4F3C-BC8B-105E82F1735D}" type="pres">
      <dgm:prSet presAssocID="{720A1093-6B08-4FBD-A950-6B64CF396E2C}" presName="spaceRect" presStyleCnt="0"/>
      <dgm:spPr/>
    </dgm:pt>
    <dgm:pt modelId="{674C386A-D5C0-4FCC-ACED-6274EE0D27E4}" type="pres">
      <dgm:prSet presAssocID="{720A1093-6B08-4FBD-A950-6B64CF396E2C}" presName="parTx" presStyleLbl="revTx" presStyleIdx="4" presStyleCnt="6">
        <dgm:presLayoutVars>
          <dgm:chMax val="0"/>
          <dgm:chPref val="0"/>
        </dgm:presLayoutVars>
      </dgm:prSet>
      <dgm:spPr/>
    </dgm:pt>
    <dgm:pt modelId="{1425A4FB-5E28-4BA9-935F-B67F60917130}" type="pres">
      <dgm:prSet presAssocID="{AC290B1A-3394-4ED7-85A1-3EF9D4686924}" presName="sibTrans" presStyleCnt="0"/>
      <dgm:spPr/>
    </dgm:pt>
    <dgm:pt modelId="{7D21F654-EE47-4B08-8375-85C1EBB01AF4}" type="pres">
      <dgm:prSet presAssocID="{31EED36A-E65D-4461-9E4A-A7861B9E5DFC}" presName="compNode" presStyleCnt="0"/>
      <dgm:spPr/>
    </dgm:pt>
    <dgm:pt modelId="{CCAF3ECB-A4F2-44F5-B97D-3D17C0E3CA76}" type="pres">
      <dgm:prSet presAssocID="{31EED36A-E65D-4461-9E4A-A7861B9E5DFC}" presName="bgRect" presStyleLbl="bgShp" presStyleIdx="5" presStyleCnt="6"/>
      <dgm:spPr/>
    </dgm:pt>
    <dgm:pt modelId="{2F1F36BA-04A1-4E97-83C4-6466FB84EB6C}" type="pres">
      <dgm:prSet presAssocID="{31EED36A-E65D-4461-9E4A-A7861B9E5DFC}"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EDC6258D-7A2E-4EDE-90CA-B631CE91981A}" type="pres">
      <dgm:prSet presAssocID="{31EED36A-E65D-4461-9E4A-A7861B9E5DFC}" presName="spaceRect" presStyleCnt="0"/>
      <dgm:spPr/>
    </dgm:pt>
    <dgm:pt modelId="{8B7142AE-F155-4FE0-B253-46E66CC173F3}" type="pres">
      <dgm:prSet presAssocID="{31EED36A-E65D-4461-9E4A-A7861B9E5DFC}" presName="parTx" presStyleLbl="revTx" presStyleIdx="5" presStyleCnt="6">
        <dgm:presLayoutVars>
          <dgm:chMax val="0"/>
          <dgm:chPref val="0"/>
        </dgm:presLayoutVars>
      </dgm:prSet>
      <dgm:spPr/>
    </dgm:pt>
  </dgm:ptLst>
  <dgm:cxnLst>
    <dgm:cxn modelId="{EE82650F-7ED0-4C8E-A300-1ADA19B81E37}" srcId="{55C6EEC2-C7CF-4F8D-9AA0-2BDA1F266578}" destId="{31EED36A-E65D-4461-9E4A-A7861B9E5DFC}" srcOrd="5" destOrd="0" parTransId="{309F6AFB-5D41-4D71-AEAE-046EA39E0BE1}" sibTransId="{3DCA0B93-B76E-42BB-BD7A-F2C6063F6D46}"/>
    <dgm:cxn modelId="{CBB19A1D-2944-45BE-94C0-7248F065F0C9}" type="presOf" srcId="{55C6EEC2-C7CF-4F8D-9AA0-2BDA1F266578}" destId="{9BAFAD42-9DFF-48AB-A824-D12DD09B8E67}" srcOrd="0" destOrd="0" presId="urn:microsoft.com/office/officeart/2018/2/layout/IconVerticalSolidList"/>
    <dgm:cxn modelId="{1E623A21-B5AC-46A3-9CEC-309CC89CDD4E}" type="presOf" srcId="{364B75EA-4BAE-480B-A5D0-6A3C897F8E47}" destId="{327B7619-C668-4868-8A72-4F4AD3863746}" srcOrd="0" destOrd="0" presId="urn:microsoft.com/office/officeart/2018/2/layout/IconVerticalSolidList"/>
    <dgm:cxn modelId="{A6CB1935-69D6-4BF0-919A-FB5D1E8FA2B6}" type="presOf" srcId="{31EED36A-E65D-4461-9E4A-A7861B9E5DFC}" destId="{8B7142AE-F155-4FE0-B253-46E66CC173F3}" srcOrd="0" destOrd="0" presId="urn:microsoft.com/office/officeart/2018/2/layout/IconVerticalSolidList"/>
    <dgm:cxn modelId="{3C048E5C-FBF2-4C52-828E-B0BB0BF13CBE}" srcId="{55C6EEC2-C7CF-4F8D-9AA0-2BDA1F266578}" destId="{062FF3B8-717F-4446-93B3-869EB2F7B1D0}" srcOrd="0" destOrd="0" parTransId="{7E2DC43A-ACFA-4D77-95C2-4147EDA071F4}" sibTransId="{565E2173-30FA-4D97-9CE9-0D570203AC0A}"/>
    <dgm:cxn modelId="{8DD7FA56-722F-40A9-A0A5-6C9305FF2AA3}" type="presOf" srcId="{062FF3B8-717F-4446-93B3-869EB2F7B1D0}" destId="{0923245F-21B4-4D02-8AC6-45A633BAE061}" srcOrd="0" destOrd="0" presId="urn:microsoft.com/office/officeart/2018/2/layout/IconVerticalSolidList"/>
    <dgm:cxn modelId="{06C99458-2F63-46CE-B1EC-4B1826AD5669}" type="presOf" srcId="{1976DE2D-2ED5-46AB-8B4C-FC199E534308}" destId="{9AECF456-9A62-4DD2-84B5-98C1426196EB}" srcOrd="0" destOrd="0" presId="urn:microsoft.com/office/officeart/2018/2/layout/IconVerticalSolidList"/>
    <dgm:cxn modelId="{447FA158-16C1-4843-B4F8-BA79820242F5}" type="presOf" srcId="{BCCC4E5C-49CE-4191-9044-8E9FDB32262D}" destId="{D4146910-D2E7-48C7-B8CB-1114B53AD1BC}" srcOrd="0" destOrd="0" presId="urn:microsoft.com/office/officeart/2018/2/layout/IconVerticalSolidList"/>
    <dgm:cxn modelId="{0E9EFF5A-B05B-45D8-86A7-D507B9C552E8}" type="presOf" srcId="{720A1093-6B08-4FBD-A950-6B64CF396E2C}" destId="{674C386A-D5C0-4FCC-ACED-6274EE0D27E4}" srcOrd="0" destOrd="0" presId="urn:microsoft.com/office/officeart/2018/2/layout/IconVerticalSolidList"/>
    <dgm:cxn modelId="{CCAE028D-9A58-41B4-9630-09ED779234CD}" srcId="{55C6EEC2-C7CF-4F8D-9AA0-2BDA1F266578}" destId="{364B75EA-4BAE-480B-A5D0-6A3C897F8E47}" srcOrd="3" destOrd="0" parTransId="{C0E2483E-846A-4A82-858C-79A485E3EE24}" sibTransId="{DB8A148F-CC91-4394-A792-C9E7296ECAB9}"/>
    <dgm:cxn modelId="{B9909B95-B15F-4129-92ED-8ABFBFFAB6D0}" srcId="{55C6EEC2-C7CF-4F8D-9AA0-2BDA1F266578}" destId="{720A1093-6B08-4FBD-A950-6B64CF396E2C}" srcOrd="4" destOrd="0" parTransId="{C055BC8D-F5AD-42CA-91AA-033E2EA25CAC}" sibTransId="{AC290B1A-3394-4ED7-85A1-3EF9D4686924}"/>
    <dgm:cxn modelId="{3E888BB5-8EB9-4919-BC21-60736C8D3F3E}" srcId="{55C6EEC2-C7CF-4F8D-9AA0-2BDA1F266578}" destId="{1976DE2D-2ED5-46AB-8B4C-FC199E534308}" srcOrd="1" destOrd="0" parTransId="{536D1BF6-20FC-4F10-8F9F-382295DD6E87}" sibTransId="{95075BE0-61DE-4C3C-918D-00FE26B914BA}"/>
    <dgm:cxn modelId="{FFA5CDE4-A3CA-47DA-9FFB-566C8C2C7EDF}" srcId="{55C6EEC2-C7CF-4F8D-9AA0-2BDA1F266578}" destId="{BCCC4E5C-49CE-4191-9044-8E9FDB32262D}" srcOrd="2" destOrd="0" parTransId="{5871DA06-9CB6-4B36-B817-77723B4DCF0A}" sibTransId="{4006B7D8-EFA0-405B-8D39-A7F553D73C13}"/>
    <dgm:cxn modelId="{5A3E7371-1635-448C-8AFF-3BCB2AF940E9}" type="presParOf" srcId="{9BAFAD42-9DFF-48AB-A824-D12DD09B8E67}" destId="{98A78AB4-F3F6-42E2-85C3-49BDDA9B7708}" srcOrd="0" destOrd="0" presId="urn:microsoft.com/office/officeart/2018/2/layout/IconVerticalSolidList"/>
    <dgm:cxn modelId="{D5FEAFDF-7FC9-47DD-8ADA-3E2C06BE921F}" type="presParOf" srcId="{98A78AB4-F3F6-42E2-85C3-49BDDA9B7708}" destId="{585FA9B6-EEDF-45F5-BC4F-78DBD5B6591A}" srcOrd="0" destOrd="0" presId="urn:microsoft.com/office/officeart/2018/2/layout/IconVerticalSolidList"/>
    <dgm:cxn modelId="{10FFC6B7-30A8-4FDE-882D-C0A15FFECC8B}" type="presParOf" srcId="{98A78AB4-F3F6-42E2-85C3-49BDDA9B7708}" destId="{21DAC9C7-5CA8-4F72-A93C-7EA1E9FDA7C5}" srcOrd="1" destOrd="0" presId="urn:microsoft.com/office/officeart/2018/2/layout/IconVerticalSolidList"/>
    <dgm:cxn modelId="{50F109EB-3E10-4284-BCEA-02BCEE21D44A}" type="presParOf" srcId="{98A78AB4-F3F6-42E2-85C3-49BDDA9B7708}" destId="{15DB4A78-70FF-4505-BF3C-03F19060EECD}" srcOrd="2" destOrd="0" presId="urn:microsoft.com/office/officeart/2018/2/layout/IconVerticalSolidList"/>
    <dgm:cxn modelId="{85621565-D097-44BA-A25D-2A2CECCDE937}" type="presParOf" srcId="{98A78AB4-F3F6-42E2-85C3-49BDDA9B7708}" destId="{0923245F-21B4-4D02-8AC6-45A633BAE061}" srcOrd="3" destOrd="0" presId="urn:microsoft.com/office/officeart/2018/2/layout/IconVerticalSolidList"/>
    <dgm:cxn modelId="{50C8ABCA-24B7-4F11-84B2-4CD6AF8C39B6}" type="presParOf" srcId="{9BAFAD42-9DFF-48AB-A824-D12DD09B8E67}" destId="{C00ABCDC-81E0-48F1-BD1D-EFEBC7AF799C}" srcOrd="1" destOrd="0" presId="urn:microsoft.com/office/officeart/2018/2/layout/IconVerticalSolidList"/>
    <dgm:cxn modelId="{E4224406-115C-4949-B8EE-C705AA02D433}" type="presParOf" srcId="{9BAFAD42-9DFF-48AB-A824-D12DD09B8E67}" destId="{519F2517-8EF1-4A79-959B-E3E25529CAAE}" srcOrd="2" destOrd="0" presId="urn:microsoft.com/office/officeart/2018/2/layout/IconVerticalSolidList"/>
    <dgm:cxn modelId="{D1ECF970-2613-4874-A4E1-2873FAF5B153}" type="presParOf" srcId="{519F2517-8EF1-4A79-959B-E3E25529CAAE}" destId="{C123DA02-ABEF-4F40-9C88-8345636832E5}" srcOrd="0" destOrd="0" presId="urn:microsoft.com/office/officeart/2018/2/layout/IconVerticalSolidList"/>
    <dgm:cxn modelId="{A1118A57-B761-4F03-8E98-A7F46D8F2925}" type="presParOf" srcId="{519F2517-8EF1-4A79-959B-E3E25529CAAE}" destId="{4D116151-7E14-43C3-AE34-1215674694FE}" srcOrd="1" destOrd="0" presId="urn:microsoft.com/office/officeart/2018/2/layout/IconVerticalSolidList"/>
    <dgm:cxn modelId="{71AE4F6E-8085-428A-9F81-E896CEE67087}" type="presParOf" srcId="{519F2517-8EF1-4A79-959B-E3E25529CAAE}" destId="{14DF21E3-E73D-4D26-AA1A-BB854C4D223B}" srcOrd="2" destOrd="0" presId="urn:microsoft.com/office/officeart/2018/2/layout/IconVerticalSolidList"/>
    <dgm:cxn modelId="{F04DDD4F-6575-4A46-97AB-B469D5D66A52}" type="presParOf" srcId="{519F2517-8EF1-4A79-959B-E3E25529CAAE}" destId="{9AECF456-9A62-4DD2-84B5-98C1426196EB}" srcOrd="3" destOrd="0" presId="urn:microsoft.com/office/officeart/2018/2/layout/IconVerticalSolidList"/>
    <dgm:cxn modelId="{95B60E85-90C0-4AF1-BD09-49C4C7513A42}" type="presParOf" srcId="{9BAFAD42-9DFF-48AB-A824-D12DD09B8E67}" destId="{CC580382-02D3-42AB-9312-D447D0C02054}" srcOrd="3" destOrd="0" presId="urn:microsoft.com/office/officeart/2018/2/layout/IconVerticalSolidList"/>
    <dgm:cxn modelId="{7AFD4D5D-0C2E-4BB4-BEA3-28148981BF98}" type="presParOf" srcId="{9BAFAD42-9DFF-48AB-A824-D12DD09B8E67}" destId="{7C722154-FACA-40C2-BE66-B053E931FA9E}" srcOrd="4" destOrd="0" presId="urn:microsoft.com/office/officeart/2018/2/layout/IconVerticalSolidList"/>
    <dgm:cxn modelId="{3DD2DE19-DFBB-47A4-8625-F2A46B163F9A}" type="presParOf" srcId="{7C722154-FACA-40C2-BE66-B053E931FA9E}" destId="{8FA45465-3823-48A0-AFED-F913A0135D28}" srcOrd="0" destOrd="0" presId="urn:microsoft.com/office/officeart/2018/2/layout/IconVerticalSolidList"/>
    <dgm:cxn modelId="{49AFED84-A7BA-4082-9B72-235A20C982E0}" type="presParOf" srcId="{7C722154-FACA-40C2-BE66-B053E931FA9E}" destId="{8E77CCE8-2D2B-45C8-9380-B11C1DB5D5E7}" srcOrd="1" destOrd="0" presId="urn:microsoft.com/office/officeart/2018/2/layout/IconVerticalSolidList"/>
    <dgm:cxn modelId="{76A03BB5-2AAD-4B65-9FB0-D485111AA451}" type="presParOf" srcId="{7C722154-FACA-40C2-BE66-B053E931FA9E}" destId="{57AC2961-D8B1-4C01-B45D-146A70DB75D5}" srcOrd="2" destOrd="0" presId="urn:microsoft.com/office/officeart/2018/2/layout/IconVerticalSolidList"/>
    <dgm:cxn modelId="{7DE977C7-1880-4C72-ACF3-BE4A4B3FC16B}" type="presParOf" srcId="{7C722154-FACA-40C2-BE66-B053E931FA9E}" destId="{D4146910-D2E7-48C7-B8CB-1114B53AD1BC}" srcOrd="3" destOrd="0" presId="urn:microsoft.com/office/officeart/2018/2/layout/IconVerticalSolidList"/>
    <dgm:cxn modelId="{B84A3EAC-3ACD-4F11-BF4C-F4A7B1259A4D}" type="presParOf" srcId="{9BAFAD42-9DFF-48AB-A824-D12DD09B8E67}" destId="{AD5A0506-B62B-42CF-B7D4-2E2B26AFAC56}" srcOrd="5" destOrd="0" presId="urn:microsoft.com/office/officeart/2018/2/layout/IconVerticalSolidList"/>
    <dgm:cxn modelId="{FC8AEB5F-597A-4079-92EB-19AC64A8FE05}" type="presParOf" srcId="{9BAFAD42-9DFF-48AB-A824-D12DD09B8E67}" destId="{271704C3-36F5-463E-835E-C6740154B991}" srcOrd="6" destOrd="0" presId="urn:microsoft.com/office/officeart/2018/2/layout/IconVerticalSolidList"/>
    <dgm:cxn modelId="{E9AE0F46-456F-49D5-9E57-F584467F2E8A}" type="presParOf" srcId="{271704C3-36F5-463E-835E-C6740154B991}" destId="{DCC2F242-4B5B-4344-990F-DE816D06A52F}" srcOrd="0" destOrd="0" presId="urn:microsoft.com/office/officeart/2018/2/layout/IconVerticalSolidList"/>
    <dgm:cxn modelId="{5668CBF6-DA1F-4A71-B5EB-9D5BCAADEAD5}" type="presParOf" srcId="{271704C3-36F5-463E-835E-C6740154B991}" destId="{B56BF302-19C9-4EF3-8CB6-B8A17DDE7E1C}" srcOrd="1" destOrd="0" presId="urn:microsoft.com/office/officeart/2018/2/layout/IconVerticalSolidList"/>
    <dgm:cxn modelId="{188D3F7E-49E8-4796-BD68-554BC7B535BE}" type="presParOf" srcId="{271704C3-36F5-463E-835E-C6740154B991}" destId="{0C4486FE-4E1B-4802-B3E1-C8FBA12F4F81}" srcOrd="2" destOrd="0" presId="urn:microsoft.com/office/officeart/2018/2/layout/IconVerticalSolidList"/>
    <dgm:cxn modelId="{F4830B6C-6389-4F04-AF15-4002EC5C5813}" type="presParOf" srcId="{271704C3-36F5-463E-835E-C6740154B991}" destId="{327B7619-C668-4868-8A72-4F4AD3863746}" srcOrd="3" destOrd="0" presId="urn:microsoft.com/office/officeart/2018/2/layout/IconVerticalSolidList"/>
    <dgm:cxn modelId="{CA283B0D-43F9-4731-9C82-266640CE3D46}" type="presParOf" srcId="{9BAFAD42-9DFF-48AB-A824-D12DD09B8E67}" destId="{429A0C11-1617-4C1D-BCFC-41AC0FCA681E}" srcOrd="7" destOrd="0" presId="urn:microsoft.com/office/officeart/2018/2/layout/IconVerticalSolidList"/>
    <dgm:cxn modelId="{3E9EF371-A1B0-4B5A-8353-8DF486114667}" type="presParOf" srcId="{9BAFAD42-9DFF-48AB-A824-D12DD09B8E67}" destId="{1B368175-FA4C-4C29-8E04-F550905C875A}" srcOrd="8" destOrd="0" presId="urn:microsoft.com/office/officeart/2018/2/layout/IconVerticalSolidList"/>
    <dgm:cxn modelId="{0ADED03A-5C9A-4BDC-82A3-3C073453DA23}" type="presParOf" srcId="{1B368175-FA4C-4C29-8E04-F550905C875A}" destId="{8EAEF916-0E8B-4BE5-8174-4099F795440D}" srcOrd="0" destOrd="0" presId="urn:microsoft.com/office/officeart/2018/2/layout/IconVerticalSolidList"/>
    <dgm:cxn modelId="{7D9CDC51-E916-4C80-80E6-F4F7725C15AF}" type="presParOf" srcId="{1B368175-FA4C-4C29-8E04-F550905C875A}" destId="{B02B5BEA-98B4-4266-ABA3-CC93FCEF4FA3}" srcOrd="1" destOrd="0" presId="urn:microsoft.com/office/officeart/2018/2/layout/IconVerticalSolidList"/>
    <dgm:cxn modelId="{05EF5510-4F37-48FC-8EE8-FF6A06085AE2}" type="presParOf" srcId="{1B368175-FA4C-4C29-8E04-F550905C875A}" destId="{1DE22876-B204-4F3C-BC8B-105E82F1735D}" srcOrd="2" destOrd="0" presId="urn:microsoft.com/office/officeart/2018/2/layout/IconVerticalSolidList"/>
    <dgm:cxn modelId="{11BCA070-E020-47FF-93F9-93ECC17995B4}" type="presParOf" srcId="{1B368175-FA4C-4C29-8E04-F550905C875A}" destId="{674C386A-D5C0-4FCC-ACED-6274EE0D27E4}" srcOrd="3" destOrd="0" presId="urn:microsoft.com/office/officeart/2018/2/layout/IconVerticalSolidList"/>
    <dgm:cxn modelId="{0C143A62-319A-4B3C-9E7D-DC12094980E2}" type="presParOf" srcId="{9BAFAD42-9DFF-48AB-A824-D12DD09B8E67}" destId="{1425A4FB-5E28-4BA9-935F-B67F60917130}" srcOrd="9" destOrd="0" presId="urn:microsoft.com/office/officeart/2018/2/layout/IconVerticalSolidList"/>
    <dgm:cxn modelId="{472854DF-3D06-4AFD-8305-E8309F491077}" type="presParOf" srcId="{9BAFAD42-9DFF-48AB-A824-D12DD09B8E67}" destId="{7D21F654-EE47-4B08-8375-85C1EBB01AF4}" srcOrd="10" destOrd="0" presId="urn:microsoft.com/office/officeart/2018/2/layout/IconVerticalSolidList"/>
    <dgm:cxn modelId="{56740CA5-306A-4683-A16E-F165A81256F8}" type="presParOf" srcId="{7D21F654-EE47-4B08-8375-85C1EBB01AF4}" destId="{CCAF3ECB-A4F2-44F5-B97D-3D17C0E3CA76}" srcOrd="0" destOrd="0" presId="urn:microsoft.com/office/officeart/2018/2/layout/IconVerticalSolidList"/>
    <dgm:cxn modelId="{70F3E544-C301-4804-B019-90783946C5C9}" type="presParOf" srcId="{7D21F654-EE47-4B08-8375-85C1EBB01AF4}" destId="{2F1F36BA-04A1-4E97-83C4-6466FB84EB6C}" srcOrd="1" destOrd="0" presId="urn:microsoft.com/office/officeart/2018/2/layout/IconVerticalSolidList"/>
    <dgm:cxn modelId="{E993C87D-6747-4903-9A63-6BE7559C2939}" type="presParOf" srcId="{7D21F654-EE47-4B08-8375-85C1EBB01AF4}" destId="{EDC6258D-7A2E-4EDE-90CA-B631CE91981A}" srcOrd="2" destOrd="0" presId="urn:microsoft.com/office/officeart/2018/2/layout/IconVerticalSolidList"/>
    <dgm:cxn modelId="{EC24184E-665B-4D45-B3C5-A1AB26304BFA}" type="presParOf" srcId="{7D21F654-EE47-4B08-8375-85C1EBB01AF4}" destId="{8B7142AE-F155-4FE0-B253-46E66CC173F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583DCA-76C6-4C5B-BDC6-64E5CDF684F1}"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5B68322F-CE00-4684-871C-F3E62F309666}">
      <dgm:prSet/>
      <dgm:spPr/>
      <dgm:t>
        <a:bodyPr/>
        <a:lstStyle/>
        <a:p>
          <a:r>
            <a:rPr lang="en-US" dirty="0"/>
            <a:t>Revenue forecast for 2026 is $6.7 million</a:t>
          </a:r>
        </a:p>
      </dgm:t>
    </dgm:pt>
    <dgm:pt modelId="{E3A059D7-BF96-4711-91F6-0664DA73D8B5}" type="parTrans" cxnId="{CE230191-FE24-4008-AAFD-02E52ADB0B00}">
      <dgm:prSet/>
      <dgm:spPr/>
      <dgm:t>
        <a:bodyPr/>
        <a:lstStyle/>
        <a:p>
          <a:endParaRPr lang="en-US"/>
        </a:p>
      </dgm:t>
    </dgm:pt>
    <dgm:pt modelId="{99BE40B5-E027-4968-A2C4-647BEC291DA3}" type="sibTrans" cxnId="{CE230191-FE24-4008-AAFD-02E52ADB0B00}">
      <dgm:prSet/>
      <dgm:spPr/>
      <dgm:t>
        <a:bodyPr/>
        <a:lstStyle/>
        <a:p>
          <a:endParaRPr lang="en-US"/>
        </a:p>
      </dgm:t>
    </dgm:pt>
    <dgm:pt modelId="{7047F145-C072-47D9-BDFF-43C96F530AB2}">
      <dgm:prSet/>
      <dgm:spPr/>
      <dgm:t>
        <a:bodyPr/>
        <a:lstStyle/>
        <a:p>
          <a:r>
            <a:rPr lang="en-US" dirty="0"/>
            <a:t>Contribution goal for 2026 is $3.4 million</a:t>
          </a:r>
        </a:p>
      </dgm:t>
    </dgm:pt>
    <dgm:pt modelId="{CC679396-764F-4A78-9DCA-AB7AB8D68821}" type="parTrans" cxnId="{1D93C7B3-063E-44DB-B155-8C989BF94397}">
      <dgm:prSet/>
      <dgm:spPr/>
      <dgm:t>
        <a:bodyPr/>
        <a:lstStyle/>
        <a:p>
          <a:endParaRPr lang="en-US"/>
        </a:p>
      </dgm:t>
    </dgm:pt>
    <dgm:pt modelId="{2C3CB5BA-B49B-4CAF-B257-FA53D130F60A}" type="sibTrans" cxnId="{1D93C7B3-063E-44DB-B155-8C989BF94397}">
      <dgm:prSet/>
      <dgm:spPr/>
      <dgm:t>
        <a:bodyPr/>
        <a:lstStyle/>
        <a:p>
          <a:endParaRPr lang="en-US"/>
        </a:p>
      </dgm:t>
    </dgm:pt>
    <dgm:pt modelId="{820CBE30-F6AF-417C-A4D6-CA2A875C889F}">
      <dgm:prSet/>
      <dgm:spPr/>
      <dgm:t>
        <a:bodyPr/>
        <a:lstStyle/>
        <a:p>
          <a:r>
            <a:rPr lang="en-US" dirty="0"/>
            <a:t>Literature sales goal for 2026 is $3.3 million</a:t>
          </a:r>
        </a:p>
      </dgm:t>
    </dgm:pt>
    <dgm:pt modelId="{783A9ACB-1864-4BC8-AAB1-35DD1983782D}" type="parTrans" cxnId="{5A415A53-1126-4026-B6BD-48313FCE347B}">
      <dgm:prSet/>
      <dgm:spPr/>
      <dgm:t>
        <a:bodyPr/>
        <a:lstStyle/>
        <a:p>
          <a:endParaRPr lang="en-US"/>
        </a:p>
      </dgm:t>
    </dgm:pt>
    <dgm:pt modelId="{3B764B7E-64A4-4588-8DA4-A9A9158A1775}" type="sibTrans" cxnId="{5A415A53-1126-4026-B6BD-48313FCE347B}">
      <dgm:prSet/>
      <dgm:spPr/>
      <dgm:t>
        <a:bodyPr/>
        <a:lstStyle/>
        <a:p>
          <a:endParaRPr lang="en-US"/>
        </a:p>
      </dgm:t>
    </dgm:pt>
    <dgm:pt modelId="{B0EDD455-8DC6-4AD5-AB23-0FB893FC282A}" type="pres">
      <dgm:prSet presAssocID="{2A583DCA-76C6-4C5B-BDC6-64E5CDF684F1}" presName="root" presStyleCnt="0">
        <dgm:presLayoutVars>
          <dgm:dir/>
          <dgm:resizeHandles val="exact"/>
        </dgm:presLayoutVars>
      </dgm:prSet>
      <dgm:spPr/>
    </dgm:pt>
    <dgm:pt modelId="{B3855545-218C-44D6-810C-6CA3759BA9D8}" type="pres">
      <dgm:prSet presAssocID="{5B68322F-CE00-4684-871C-F3E62F309666}" presName="compNode" presStyleCnt="0"/>
      <dgm:spPr/>
    </dgm:pt>
    <dgm:pt modelId="{9A3A92C9-11F4-47EA-860F-C3E3F76AABBE}" type="pres">
      <dgm:prSet presAssocID="{5B68322F-CE00-4684-871C-F3E62F30966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pward trend"/>
        </a:ext>
      </dgm:extLst>
    </dgm:pt>
    <dgm:pt modelId="{1B79EC71-CF53-449F-988E-BEEB4E047215}" type="pres">
      <dgm:prSet presAssocID="{5B68322F-CE00-4684-871C-F3E62F309666}" presName="spaceRect" presStyleCnt="0"/>
      <dgm:spPr/>
    </dgm:pt>
    <dgm:pt modelId="{14F20CB0-41B0-4C5F-8382-25747D3E4CEC}" type="pres">
      <dgm:prSet presAssocID="{5B68322F-CE00-4684-871C-F3E62F309666}" presName="textRect" presStyleLbl="revTx" presStyleIdx="0" presStyleCnt="3">
        <dgm:presLayoutVars>
          <dgm:chMax val="1"/>
          <dgm:chPref val="1"/>
        </dgm:presLayoutVars>
      </dgm:prSet>
      <dgm:spPr/>
    </dgm:pt>
    <dgm:pt modelId="{5A8D5D76-2AE2-4942-98F6-DD99E0869AB9}" type="pres">
      <dgm:prSet presAssocID="{99BE40B5-E027-4968-A2C4-647BEC291DA3}" presName="sibTrans" presStyleCnt="0"/>
      <dgm:spPr/>
    </dgm:pt>
    <dgm:pt modelId="{AB4C398A-1D54-47FE-BCBB-9A51777A8EC4}" type="pres">
      <dgm:prSet presAssocID="{7047F145-C072-47D9-BDFF-43C96F530AB2}" presName="compNode" presStyleCnt="0"/>
      <dgm:spPr/>
    </dgm:pt>
    <dgm:pt modelId="{04F03890-1EA8-4A98-B6DE-8EA1839C339E}" type="pres">
      <dgm:prSet presAssocID="{7047F145-C072-47D9-BDFF-43C96F530AB2}"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45C4562F-5AC6-4FFB-8B0B-839A2C3DFCE4}" type="pres">
      <dgm:prSet presAssocID="{7047F145-C072-47D9-BDFF-43C96F530AB2}" presName="spaceRect" presStyleCnt="0"/>
      <dgm:spPr/>
    </dgm:pt>
    <dgm:pt modelId="{9D152BF4-D0F4-4E1A-B94D-B3BB6F04EBD7}" type="pres">
      <dgm:prSet presAssocID="{7047F145-C072-47D9-BDFF-43C96F530AB2}" presName="textRect" presStyleLbl="revTx" presStyleIdx="1" presStyleCnt="3">
        <dgm:presLayoutVars>
          <dgm:chMax val="1"/>
          <dgm:chPref val="1"/>
        </dgm:presLayoutVars>
      </dgm:prSet>
      <dgm:spPr/>
    </dgm:pt>
    <dgm:pt modelId="{B2AD2C68-7EED-4BEF-81FC-5F08998EAADB}" type="pres">
      <dgm:prSet presAssocID="{2C3CB5BA-B49B-4CAF-B257-FA53D130F60A}" presName="sibTrans" presStyleCnt="0"/>
      <dgm:spPr/>
    </dgm:pt>
    <dgm:pt modelId="{49EF253A-BD6E-4FD2-888C-8BC7636076A0}" type="pres">
      <dgm:prSet presAssocID="{820CBE30-F6AF-417C-A4D6-CA2A875C889F}" presName="compNode" presStyleCnt="0"/>
      <dgm:spPr/>
    </dgm:pt>
    <dgm:pt modelId="{8F28C1BF-DBAA-4CDE-9192-344AA36EEDCF}" type="pres">
      <dgm:prSet presAssocID="{820CBE30-F6AF-417C-A4D6-CA2A875C889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ooks"/>
        </a:ext>
      </dgm:extLst>
    </dgm:pt>
    <dgm:pt modelId="{F0F0DF8B-27CF-4F4E-AE07-92C8B8343B17}" type="pres">
      <dgm:prSet presAssocID="{820CBE30-F6AF-417C-A4D6-CA2A875C889F}" presName="spaceRect" presStyleCnt="0"/>
      <dgm:spPr/>
    </dgm:pt>
    <dgm:pt modelId="{C62BC462-48D8-4B61-9788-620B5FBD01C4}" type="pres">
      <dgm:prSet presAssocID="{820CBE30-F6AF-417C-A4D6-CA2A875C889F}" presName="textRect" presStyleLbl="revTx" presStyleIdx="2" presStyleCnt="3">
        <dgm:presLayoutVars>
          <dgm:chMax val="1"/>
          <dgm:chPref val="1"/>
        </dgm:presLayoutVars>
      </dgm:prSet>
      <dgm:spPr/>
    </dgm:pt>
  </dgm:ptLst>
  <dgm:cxnLst>
    <dgm:cxn modelId="{4BC5A64A-A2DC-44EC-8520-BBF6887A6E07}" type="presOf" srcId="{820CBE30-F6AF-417C-A4D6-CA2A875C889F}" destId="{C62BC462-48D8-4B61-9788-620B5FBD01C4}" srcOrd="0" destOrd="0" presId="urn:microsoft.com/office/officeart/2018/2/layout/IconLabelList"/>
    <dgm:cxn modelId="{5A415A53-1126-4026-B6BD-48313FCE347B}" srcId="{2A583DCA-76C6-4C5B-BDC6-64E5CDF684F1}" destId="{820CBE30-F6AF-417C-A4D6-CA2A875C889F}" srcOrd="2" destOrd="0" parTransId="{783A9ACB-1864-4BC8-AAB1-35DD1983782D}" sibTransId="{3B764B7E-64A4-4588-8DA4-A9A9158A1775}"/>
    <dgm:cxn modelId="{B5B45883-0FD7-433F-B19D-2D9F1781DB77}" type="presOf" srcId="{2A583DCA-76C6-4C5B-BDC6-64E5CDF684F1}" destId="{B0EDD455-8DC6-4AD5-AB23-0FB893FC282A}" srcOrd="0" destOrd="0" presId="urn:microsoft.com/office/officeart/2018/2/layout/IconLabelList"/>
    <dgm:cxn modelId="{CE230191-FE24-4008-AAFD-02E52ADB0B00}" srcId="{2A583DCA-76C6-4C5B-BDC6-64E5CDF684F1}" destId="{5B68322F-CE00-4684-871C-F3E62F309666}" srcOrd="0" destOrd="0" parTransId="{E3A059D7-BF96-4711-91F6-0664DA73D8B5}" sibTransId="{99BE40B5-E027-4968-A2C4-647BEC291DA3}"/>
    <dgm:cxn modelId="{1D93C7B3-063E-44DB-B155-8C989BF94397}" srcId="{2A583DCA-76C6-4C5B-BDC6-64E5CDF684F1}" destId="{7047F145-C072-47D9-BDFF-43C96F530AB2}" srcOrd="1" destOrd="0" parTransId="{CC679396-764F-4A78-9DCA-AB7AB8D68821}" sibTransId="{2C3CB5BA-B49B-4CAF-B257-FA53D130F60A}"/>
    <dgm:cxn modelId="{00CC72D3-B5CA-49EB-8BCA-331CAF09B9E8}" type="presOf" srcId="{5B68322F-CE00-4684-871C-F3E62F309666}" destId="{14F20CB0-41B0-4C5F-8382-25747D3E4CEC}" srcOrd="0" destOrd="0" presId="urn:microsoft.com/office/officeart/2018/2/layout/IconLabelList"/>
    <dgm:cxn modelId="{7E93A6D6-EBD0-496C-9FDE-F26613B65FEA}" type="presOf" srcId="{7047F145-C072-47D9-BDFF-43C96F530AB2}" destId="{9D152BF4-D0F4-4E1A-B94D-B3BB6F04EBD7}" srcOrd="0" destOrd="0" presId="urn:microsoft.com/office/officeart/2018/2/layout/IconLabelList"/>
    <dgm:cxn modelId="{C2A80AAF-BD7C-460A-87DF-5CE0A437EA77}" type="presParOf" srcId="{B0EDD455-8DC6-4AD5-AB23-0FB893FC282A}" destId="{B3855545-218C-44D6-810C-6CA3759BA9D8}" srcOrd="0" destOrd="0" presId="urn:microsoft.com/office/officeart/2018/2/layout/IconLabelList"/>
    <dgm:cxn modelId="{F19E9409-6657-48B5-A92F-E7BE138F2F97}" type="presParOf" srcId="{B3855545-218C-44D6-810C-6CA3759BA9D8}" destId="{9A3A92C9-11F4-47EA-860F-C3E3F76AABBE}" srcOrd="0" destOrd="0" presId="urn:microsoft.com/office/officeart/2018/2/layout/IconLabelList"/>
    <dgm:cxn modelId="{9F84A8E0-1D0E-47D3-B0C7-5B3EA698A1CD}" type="presParOf" srcId="{B3855545-218C-44D6-810C-6CA3759BA9D8}" destId="{1B79EC71-CF53-449F-988E-BEEB4E047215}" srcOrd="1" destOrd="0" presId="urn:microsoft.com/office/officeart/2018/2/layout/IconLabelList"/>
    <dgm:cxn modelId="{1850C040-43DE-428F-8160-8A991FA2CC34}" type="presParOf" srcId="{B3855545-218C-44D6-810C-6CA3759BA9D8}" destId="{14F20CB0-41B0-4C5F-8382-25747D3E4CEC}" srcOrd="2" destOrd="0" presId="urn:microsoft.com/office/officeart/2018/2/layout/IconLabelList"/>
    <dgm:cxn modelId="{634BBBB4-6A0A-43EC-A2BC-B66B2BDF346A}" type="presParOf" srcId="{B0EDD455-8DC6-4AD5-AB23-0FB893FC282A}" destId="{5A8D5D76-2AE2-4942-98F6-DD99E0869AB9}" srcOrd="1" destOrd="0" presId="urn:microsoft.com/office/officeart/2018/2/layout/IconLabelList"/>
    <dgm:cxn modelId="{4DE7E80B-B3EE-4241-A50F-852D0FAEFE05}" type="presParOf" srcId="{B0EDD455-8DC6-4AD5-AB23-0FB893FC282A}" destId="{AB4C398A-1D54-47FE-BCBB-9A51777A8EC4}" srcOrd="2" destOrd="0" presId="urn:microsoft.com/office/officeart/2018/2/layout/IconLabelList"/>
    <dgm:cxn modelId="{2238B702-CCA5-4DBE-925F-D85455DD0BDD}" type="presParOf" srcId="{AB4C398A-1D54-47FE-BCBB-9A51777A8EC4}" destId="{04F03890-1EA8-4A98-B6DE-8EA1839C339E}" srcOrd="0" destOrd="0" presId="urn:microsoft.com/office/officeart/2018/2/layout/IconLabelList"/>
    <dgm:cxn modelId="{7E0796BF-1987-4930-884B-0C64BB4D02E7}" type="presParOf" srcId="{AB4C398A-1D54-47FE-BCBB-9A51777A8EC4}" destId="{45C4562F-5AC6-4FFB-8B0B-839A2C3DFCE4}" srcOrd="1" destOrd="0" presId="urn:microsoft.com/office/officeart/2018/2/layout/IconLabelList"/>
    <dgm:cxn modelId="{D248FECA-A2C7-4374-9912-4922D6631A32}" type="presParOf" srcId="{AB4C398A-1D54-47FE-BCBB-9A51777A8EC4}" destId="{9D152BF4-D0F4-4E1A-B94D-B3BB6F04EBD7}" srcOrd="2" destOrd="0" presId="urn:microsoft.com/office/officeart/2018/2/layout/IconLabelList"/>
    <dgm:cxn modelId="{92E58BD0-40A1-4696-B36D-94F84F584135}" type="presParOf" srcId="{B0EDD455-8DC6-4AD5-AB23-0FB893FC282A}" destId="{B2AD2C68-7EED-4BEF-81FC-5F08998EAADB}" srcOrd="3" destOrd="0" presId="urn:microsoft.com/office/officeart/2018/2/layout/IconLabelList"/>
    <dgm:cxn modelId="{C44D6095-11DB-4231-AC19-5EAE7999420E}" type="presParOf" srcId="{B0EDD455-8DC6-4AD5-AB23-0FB893FC282A}" destId="{49EF253A-BD6E-4FD2-888C-8BC7636076A0}" srcOrd="4" destOrd="0" presId="urn:microsoft.com/office/officeart/2018/2/layout/IconLabelList"/>
    <dgm:cxn modelId="{328A0D8D-5C20-4A8E-A83D-BC8F21514870}" type="presParOf" srcId="{49EF253A-BD6E-4FD2-888C-8BC7636076A0}" destId="{8F28C1BF-DBAA-4CDE-9192-344AA36EEDCF}" srcOrd="0" destOrd="0" presId="urn:microsoft.com/office/officeart/2018/2/layout/IconLabelList"/>
    <dgm:cxn modelId="{E8C52DB6-FD7A-4105-AA7D-6C6433961487}" type="presParOf" srcId="{49EF253A-BD6E-4FD2-888C-8BC7636076A0}" destId="{F0F0DF8B-27CF-4F4E-AE07-92C8B8343B17}" srcOrd="1" destOrd="0" presId="urn:microsoft.com/office/officeart/2018/2/layout/IconLabelList"/>
    <dgm:cxn modelId="{5C3A3EE0-D039-4651-966E-FEAF4DB13873}" type="presParOf" srcId="{49EF253A-BD6E-4FD2-888C-8BC7636076A0}" destId="{C62BC462-48D8-4B61-9788-620B5FBD01C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2421532-FC15-4F68-81FE-6F66B683F5BF}" type="doc">
      <dgm:prSet loTypeId="urn:microsoft.com/office/officeart/2016/7/layout/LinearArrowProcessNumbered" loCatId="process" qsTypeId="urn:microsoft.com/office/officeart/2005/8/quickstyle/simple1" qsCatId="simple" csTypeId="urn:microsoft.com/office/officeart/2005/8/colors/colorful2" csCatId="colorful"/>
      <dgm:spPr/>
      <dgm:t>
        <a:bodyPr/>
        <a:lstStyle/>
        <a:p>
          <a:endParaRPr lang="en-US"/>
        </a:p>
      </dgm:t>
    </dgm:pt>
    <dgm:pt modelId="{F0DD2E63-5D6F-4A72-815C-E12333A5A2E0}">
      <dgm:prSet/>
      <dgm:spPr/>
      <dgm:t>
        <a:bodyPr/>
        <a:lstStyle/>
        <a:p>
          <a:r>
            <a:rPr lang="en-US" dirty="0"/>
            <a:t>Suggest literature and FORUM articles for meeting topics.</a:t>
          </a:r>
        </a:p>
      </dgm:t>
    </dgm:pt>
    <dgm:pt modelId="{BD756758-3D0B-4BA7-88C6-7B3B947C76B2}" type="parTrans" cxnId="{C2790A8B-0AB2-4211-916B-6E33B0416C8D}">
      <dgm:prSet/>
      <dgm:spPr/>
      <dgm:t>
        <a:bodyPr/>
        <a:lstStyle/>
        <a:p>
          <a:endParaRPr lang="en-US"/>
        </a:p>
      </dgm:t>
    </dgm:pt>
    <dgm:pt modelId="{72965D5C-4191-4760-B813-04AEB78F5A77}" type="sibTrans" cxnId="{C2790A8B-0AB2-4211-916B-6E33B0416C8D}">
      <dgm:prSet phldrT="1" phldr="0"/>
      <dgm:spPr/>
      <dgm:t>
        <a:bodyPr/>
        <a:lstStyle/>
        <a:p>
          <a:r>
            <a:rPr lang="en-US"/>
            <a:t>1</a:t>
          </a:r>
        </a:p>
      </dgm:t>
    </dgm:pt>
    <dgm:pt modelId="{5D749C20-77B5-416B-804B-A2E853D2FBF1}">
      <dgm:prSet/>
      <dgm:spPr/>
      <dgm:t>
        <a:bodyPr/>
        <a:lstStyle/>
        <a:p>
          <a:r>
            <a:rPr lang="en-US" dirty="0"/>
            <a:t>Invite a member to share a specific piece of literature or FORUM article.</a:t>
          </a:r>
        </a:p>
      </dgm:t>
    </dgm:pt>
    <dgm:pt modelId="{BB335139-18F1-485F-8C14-84F1BBBA044F}" type="parTrans" cxnId="{B4170E6F-BBCF-4161-B184-E502A2E46A82}">
      <dgm:prSet/>
      <dgm:spPr/>
      <dgm:t>
        <a:bodyPr/>
        <a:lstStyle/>
        <a:p>
          <a:endParaRPr lang="en-US"/>
        </a:p>
      </dgm:t>
    </dgm:pt>
    <dgm:pt modelId="{79B5F7C5-1271-4B2F-92BE-2D395FC3DB84}" type="sibTrans" cxnId="{B4170E6F-BBCF-4161-B184-E502A2E46A82}">
      <dgm:prSet phldrT="2" phldr="0"/>
      <dgm:spPr/>
      <dgm:t>
        <a:bodyPr/>
        <a:lstStyle/>
        <a:p>
          <a:r>
            <a:rPr lang="en-US"/>
            <a:t>2</a:t>
          </a:r>
        </a:p>
      </dgm:t>
    </dgm:pt>
    <dgm:pt modelId="{723EAA33-607B-4F5F-8CDA-FEED9CFAF2FE}">
      <dgm:prSet/>
      <dgm:spPr/>
      <dgm:t>
        <a:bodyPr/>
        <a:lstStyle/>
        <a:p>
          <a:r>
            <a:rPr lang="en-US" dirty="0"/>
            <a:t>Add a quick reminder about CAL for recovery, service and fellowship growth.</a:t>
          </a:r>
        </a:p>
      </dgm:t>
    </dgm:pt>
    <dgm:pt modelId="{AE7D109D-EE89-49B4-A9E7-31BEA69AC5F2}" type="parTrans" cxnId="{4B466F9C-B0E1-4981-88B1-41D7C4B6F869}">
      <dgm:prSet/>
      <dgm:spPr/>
      <dgm:t>
        <a:bodyPr/>
        <a:lstStyle/>
        <a:p>
          <a:endParaRPr lang="en-US"/>
        </a:p>
      </dgm:t>
    </dgm:pt>
    <dgm:pt modelId="{13078EAE-08B7-45FA-9C8B-942C3FBD1B29}" type="sibTrans" cxnId="{4B466F9C-B0E1-4981-88B1-41D7C4B6F869}">
      <dgm:prSet phldrT="3" phldr="0"/>
      <dgm:spPr/>
      <dgm:t>
        <a:bodyPr/>
        <a:lstStyle/>
        <a:p>
          <a:r>
            <a:rPr lang="en-US"/>
            <a:t>3</a:t>
          </a:r>
        </a:p>
      </dgm:t>
    </dgm:pt>
    <dgm:pt modelId="{5B2B6079-5CEB-4178-958E-3A311848ECAD}">
      <dgm:prSet/>
      <dgm:spPr/>
      <dgm:t>
        <a:bodyPr/>
        <a:lstStyle/>
        <a:p>
          <a:r>
            <a:rPr lang="en-US" dirty="0"/>
            <a:t>Encourage personal recommendations.</a:t>
          </a:r>
        </a:p>
      </dgm:t>
    </dgm:pt>
    <dgm:pt modelId="{362B6271-7439-4A68-B544-6C1855121D18}" type="parTrans" cxnId="{DC1FFD20-D820-4E78-B004-5260B56E3D82}">
      <dgm:prSet/>
      <dgm:spPr/>
      <dgm:t>
        <a:bodyPr/>
        <a:lstStyle/>
        <a:p>
          <a:endParaRPr lang="en-US"/>
        </a:p>
      </dgm:t>
    </dgm:pt>
    <dgm:pt modelId="{6B182A57-0CC1-432B-94DC-EA90AD3464B1}" type="sibTrans" cxnId="{DC1FFD20-D820-4E78-B004-5260B56E3D82}">
      <dgm:prSet phldrT="4" phldr="0"/>
      <dgm:spPr/>
      <dgm:t>
        <a:bodyPr/>
        <a:lstStyle/>
        <a:p>
          <a:r>
            <a:rPr lang="en-US"/>
            <a:t>4</a:t>
          </a:r>
        </a:p>
      </dgm:t>
    </dgm:pt>
    <dgm:pt modelId="{7CBA9268-F0D9-4E75-AF03-81ECDF85C7A9}">
      <dgm:prSet/>
      <dgm:spPr/>
      <dgm:t>
        <a:bodyPr/>
        <a:lstStyle/>
        <a:p>
          <a:r>
            <a:rPr lang="en-US" dirty="0"/>
            <a:t>Invite members to share about what they are reading.</a:t>
          </a:r>
        </a:p>
      </dgm:t>
    </dgm:pt>
    <dgm:pt modelId="{A6649BB9-4E02-49B6-AA0C-A870BB3E1FCE}" type="parTrans" cxnId="{83B6BE62-7096-42C5-A623-03351A9A0314}">
      <dgm:prSet/>
      <dgm:spPr/>
      <dgm:t>
        <a:bodyPr/>
        <a:lstStyle/>
        <a:p>
          <a:endParaRPr lang="en-US"/>
        </a:p>
      </dgm:t>
    </dgm:pt>
    <dgm:pt modelId="{BBE08E24-C5CB-4863-845B-F8D4734D74AA}" type="sibTrans" cxnId="{83B6BE62-7096-42C5-A623-03351A9A0314}">
      <dgm:prSet phldrT="5" phldr="0"/>
      <dgm:spPr/>
      <dgm:t>
        <a:bodyPr/>
        <a:lstStyle/>
        <a:p>
          <a:r>
            <a:rPr lang="en-US"/>
            <a:t>5</a:t>
          </a:r>
        </a:p>
      </dgm:t>
    </dgm:pt>
    <dgm:pt modelId="{2378B13F-187C-404A-B724-713158BB70D0}">
      <dgm:prSet/>
      <dgm:spPr/>
      <dgm:t>
        <a:bodyPr/>
        <a:lstStyle/>
        <a:p>
          <a:r>
            <a:rPr lang="en-US" dirty="0"/>
            <a:t>Suggest Recovery on the Go! With the FORUM and the new Al-Anon Faces Alcoholism.</a:t>
          </a:r>
        </a:p>
      </dgm:t>
    </dgm:pt>
    <dgm:pt modelId="{F9FAD890-D4AF-4152-BC2C-9E3CA6DB8334}" type="parTrans" cxnId="{19A0A9A3-B33A-40F0-A6FF-22DE232D31E4}">
      <dgm:prSet/>
      <dgm:spPr/>
      <dgm:t>
        <a:bodyPr/>
        <a:lstStyle/>
        <a:p>
          <a:endParaRPr lang="en-US"/>
        </a:p>
      </dgm:t>
    </dgm:pt>
    <dgm:pt modelId="{F540DEE9-49CC-455D-ACED-DF578C69DBF2}" type="sibTrans" cxnId="{19A0A9A3-B33A-40F0-A6FF-22DE232D31E4}">
      <dgm:prSet phldrT="6" phldr="0"/>
      <dgm:spPr/>
      <dgm:t>
        <a:bodyPr/>
        <a:lstStyle/>
        <a:p>
          <a:r>
            <a:rPr lang="en-US"/>
            <a:t>6</a:t>
          </a:r>
        </a:p>
      </dgm:t>
    </dgm:pt>
    <dgm:pt modelId="{2BCD711B-79C9-4721-B38E-3F87A797C7B3}">
      <dgm:prSet/>
      <dgm:spPr/>
      <dgm:t>
        <a:bodyPr/>
        <a:lstStyle/>
        <a:p>
          <a:r>
            <a:rPr lang="en-US" dirty="0"/>
            <a:t>Share the attractiveness of digital options.</a:t>
          </a:r>
        </a:p>
      </dgm:t>
    </dgm:pt>
    <dgm:pt modelId="{BD4263A2-E7FD-4D39-A64C-6E165A5CE693}" type="parTrans" cxnId="{A616A951-8324-42D3-B3E0-66D0A45FCF2A}">
      <dgm:prSet/>
      <dgm:spPr/>
      <dgm:t>
        <a:bodyPr/>
        <a:lstStyle/>
        <a:p>
          <a:endParaRPr lang="en-US"/>
        </a:p>
      </dgm:t>
    </dgm:pt>
    <dgm:pt modelId="{D52665D4-AE79-4EE9-B61D-006D61864AEE}" type="sibTrans" cxnId="{A616A951-8324-42D3-B3E0-66D0A45FCF2A}">
      <dgm:prSet phldrT="7" phldr="0"/>
      <dgm:spPr/>
      <dgm:t>
        <a:bodyPr/>
        <a:lstStyle/>
        <a:p>
          <a:r>
            <a:rPr lang="en-US"/>
            <a:t>7</a:t>
          </a:r>
        </a:p>
      </dgm:t>
    </dgm:pt>
    <dgm:pt modelId="{F993CC04-BF1E-4427-9C37-B4628317E277}">
      <dgm:prSet/>
      <dgm:spPr/>
      <dgm:t>
        <a:bodyPr/>
        <a:lstStyle/>
        <a:p>
          <a:r>
            <a:rPr lang="en-US" dirty="0"/>
            <a:t>Remind members about the availability of online literature and The FORUM.</a:t>
          </a:r>
        </a:p>
      </dgm:t>
    </dgm:pt>
    <dgm:pt modelId="{7B7732BE-2595-403C-A924-5F506BA8BB32}" type="parTrans" cxnId="{1BC8CD75-60F1-4FE7-9631-0BF4E6E3FD69}">
      <dgm:prSet/>
      <dgm:spPr/>
      <dgm:t>
        <a:bodyPr/>
        <a:lstStyle/>
        <a:p>
          <a:endParaRPr lang="en-US"/>
        </a:p>
      </dgm:t>
    </dgm:pt>
    <dgm:pt modelId="{11BCB5E5-756E-4E86-B33B-8C11AA3D651D}" type="sibTrans" cxnId="{1BC8CD75-60F1-4FE7-9631-0BF4E6E3FD69}">
      <dgm:prSet phldrT="8" phldr="0"/>
      <dgm:spPr/>
      <dgm:t>
        <a:bodyPr/>
        <a:lstStyle/>
        <a:p>
          <a:r>
            <a:rPr lang="en-US"/>
            <a:t>8</a:t>
          </a:r>
        </a:p>
      </dgm:t>
    </dgm:pt>
    <dgm:pt modelId="{C613F47B-3E85-49DA-9F0C-1F8AB39E1774}">
      <dgm:prSet/>
      <dgm:spPr/>
      <dgm:t>
        <a:bodyPr/>
        <a:lstStyle/>
        <a:p>
          <a:r>
            <a:rPr lang="en-US" dirty="0"/>
            <a:t>Remind members how literature sales support our 7th Tradition.</a:t>
          </a:r>
        </a:p>
      </dgm:t>
    </dgm:pt>
    <dgm:pt modelId="{908BAF6A-8F0C-477E-836A-640032E5D2FA}" type="parTrans" cxnId="{2DBE1B7F-A09C-4C3A-AED1-525967C0A58D}">
      <dgm:prSet/>
      <dgm:spPr/>
      <dgm:t>
        <a:bodyPr/>
        <a:lstStyle/>
        <a:p>
          <a:endParaRPr lang="en-US"/>
        </a:p>
      </dgm:t>
    </dgm:pt>
    <dgm:pt modelId="{A502392C-D12C-4ACE-BC89-186D9F1E68AD}" type="sibTrans" cxnId="{2DBE1B7F-A09C-4C3A-AED1-525967C0A58D}">
      <dgm:prSet phldrT="9" phldr="0"/>
      <dgm:spPr/>
      <dgm:t>
        <a:bodyPr/>
        <a:lstStyle/>
        <a:p>
          <a:r>
            <a:rPr lang="en-US"/>
            <a:t>9</a:t>
          </a:r>
        </a:p>
      </dgm:t>
    </dgm:pt>
    <dgm:pt modelId="{040DB71C-6BC5-4047-9BB1-BB9330AE363B}" type="pres">
      <dgm:prSet presAssocID="{D2421532-FC15-4F68-81FE-6F66B683F5BF}" presName="linearFlow" presStyleCnt="0">
        <dgm:presLayoutVars>
          <dgm:dir/>
          <dgm:animLvl val="lvl"/>
          <dgm:resizeHandles val="exact"/>
        </dgm:presLayoutVars>
      </dgm:prSet>
      <dgm:spPr/>
    </dgm:pt>
    <dgm:pt modelId="{B8B0CC66-EF8D-4C81-BF37-1D7B7E7C0F79}" type="pres">
      <dgm:prSet presAssocID="{F0DD2E63-5D6F-4A72-815C-E12333A5A2E0}" presName="compositeNode" presStyleCnt="0"/>
      <dgm:spPr/>
    </dgm:pt>
    <dgm:pt modelId="{3B29AD3C-D371-43AE-B216-F50D0A59844A}" type="pres">
      <dgm:prSet presAssocID="{F0DD2E63-5D6F-4A72-815C-E12333A5A2E0}" presName="parTx" presStyleLbl="node1" presStyleIdx="0" presStyleCnt="0">
        <dgm:presLayoutVars>
          <dgm:chMax val="0"/>
          <dgm:chPref val="0"/>
          <dgm:bulletEnabled val="1"/>
        </dgm:presLayoutVars>
      </dgm:prSet>
      <dgm:spPr/>
    </dgm:pt>
    <dgm:pt modelId="{10388B3A-0CA6-4E29-B94B-149F2B10C27F}" type="pres">
      <dgm:prSet presAssocID="{F0DD2E63-5D6F-4A72-815C-E12333A5A2E0}" presName="parSh" presStyleCnt="0"/>
      <dgm:spPr/>
    </dgm:pt>
    <dgm:pt modelId="{2D5FC5BF-6665-426E-8D07-00BA766B9BF7}" type="pres">
      <dgm:prSet presAssocID="{F0DD2E63-5D6F-4A72-815C-E12333A5A2E0}" presName="lineNode" presStyleLbl="alignAccFollowNode1" presStyleIdx="0" presStyleCnt="27"/>
      <dgm:spPr/>
    </dgm:pt>
    <dgm:pt modelId="{B7843E50-EE60-4EC1-B5B5-2CD2595C4CBD}" type="pres">
      <dgm:prSet presAssocID="{F0DD2E63-5D6F-4A72-815C-E12333A5A2E0}" presName="lineArrowNode" presStyleLbl="alignAccFollowNode1" presStyleIdx="1" presStyleCnt="27"/>
      <dgm:spPr/>
    </dgm:pt>
    <dgm:pt modelId="{3462EC52-E3FF-4075-9F62-0FABFB9D495D}" type="pres">
      <dgm:prSet presAssocID="{72965D5C-4191-4760-B813-04AEB78F5A77}" presName="sibTransNodeCircle" presStyleLbl="alignNode1" presStyleIdx="0" presStyleCnt="9">
        <dgm:presLayoutVars>
          <dgm:chMax val="0"/>
          <dgm:bulletEnabled/>
        </dgm:presLayoutVars>
      </dgm:prSet>
      <dgm:spPr/>
    </dgm:pt>
    <dgm:pt modelId="{33175C16-6BF0-4841-B4A7-64482B835983}" type="pres">
      <dgm:prSet presAssocID="{72965D5C-4191-4760-B813-04AEB78F5A77}" presName="spacerBetweenCircleAndCallout" presStyleCnt="0">
        <dgm:presLayoutVars/>
      </dgm:prSet>
      <dgm:spPr/>
    </dgm:pt>
    <dgm:pt modelId="{22E94DC9-5F59-45DF-939C-37284DAC427D}" type="pres">
      <dgm:prSet presAssocID="{F0DD2E63-5D6F-4A72-815C-E12333A5A2E0}" presName="nodeText" presStyleLbl="alignAccFollowNode1" presStyleIdx="2" presStyleCnt="27">
        <dgm:presLayoutVars>
          <dgm:bulletEnabled val="1"/>
        </dgm:presLayoutVars>
      </dgm:prSet>
      <dgm:spPr/>
    </dgm:pt>
    <dgm:pt modelId="{4A1C6361-225D-4E6A-BDAC-643783F0AD1F}" type="pres">
      <dgm:prSet presAssocID="{72965D5C-4191-4760-B813-04AEB78F5A77}" presName="sibTransComposite" presStyleCnt="0"/>
      <dgm:spPr/>
    </dgm:pt>
    <dgm:pt modelId="{FE27B6B4-5896-482C-900B-7653B997B4AD}" type="pres">
      <dgm:prSet presAssocID="{5D749C20-77B5-416B-804B-A2E853D2FBF1}" presName="compositeNode" presStyleCnt="0"/>
      <dgm:spPr/>
    </dgm:pt>
    <dgm:pt modelId="{09182B40-E050-4D4B-9800-063BDB331103}" type="pres">
      <dgm:prSet presAssocID="{5D749C20-77B5-416B-804B-A2E853D2FBF1}" presName="parTx" presStyleLbl="node1" presStyleIdx="0" presStyleCnt="0">
        <dgm:presLayoutVars>
          <dgm:chMax val="0"/>
          <dgm:chPref val="0"/>
          <dgm:bulletEnabled val="1"/>
        </dgm:presLayoutVars>
      </dgm:prSet>
      <dgm:spPr/>
    </dgm:pt>
    <dgm:pt modelId="{4A2A4CCB-1D49-4DEF-BB32-394A13A17744}" type="pres">
      <dgm:prSet presAssocID="{5D749C20-77B5-416B-804B-A2E853D2FBF1}" presName="parSh" presStyleCnt="0"/>
      <dgm:spPr/>
    </dgm:pt>
    <dgm:pt modelId="{AAF92690-ACDB-4EFC-8549-700BB28ED2E4}" type="pres">
      <dgm:prSet presAssocID="{5D749C20-77B5-416B-804B-A2E853D2FBF1}" presName="lineNode" presStyleLbl="alignAccFollowNode1" presStyleIdx="3" presStyleCnt="27"/>
      <dgm:spPr/>
    </dgm:pt>
    <dgm:pt modelId="{F8B7853C-F80B-4379-A0A6-E1024C0A08C1}" type="pres">
      <dgm:prSet presAssocID="{5D749C20-77B5-416B-804B-A2E853D2FBF1}" presName="lineArrowNode" presStyleLbl="alignAccFollowNode1" presStyleIdx="4" presStyleCnt="27"/>
      <dgm:spPr/>
    </dgm:pt>
    <dgm:pt modelId="{B8B38150-A90A-4ED6-8E72-CC87026784BD}" type="pres">
      <dgm:prSet presAssocID="{79B5F7C5-1271-4B2F-92BE-2D395FC3DB84}" presName="sibTransNodeCircle" presStyleLbl="alignNode1" presStyleIdx="1" presStyleCnt="9">
        <dgm:presLayoutVars>
          <dgm:chMax val="0"/>
          <dgm:bulletEnabled/>
        </dgm:presLayoutVars>
      </dgm:prSet>
      <dgm:spPr/>
    </dgm:pt>
    <dgm:pt modelId="{B26C3493-55AF-4A2B-A5A3-442AAAA92B44}" type="pres">
      <dgm:prSet presAssocID="{79B5F7C5-1271-4B2F-92BE-2D395FC3DB84}" presName="spacerBetweenCircleAndCallout" presStyleCnt="0">
        <dgm:presLayoutVars/>
      </dgm:prSet>
      <dgm:spPr/>
    </dgm:pt>
    <dgm:pt modelId="{F33850F5-95F6-4FCB-88B4-1609B9DB11F9}" type="pres">
      <dgm:prSet presAssocID="{5D749C20-77B5-416B-804B-A2E853D2FBF1}" presName="nodeText" presStyleLbl="alignAccFollowNode1" presStyleIdx="5" presStyleCnt="27">
        <dgm:presLayoutVars>
          <dgm:bulletEnabled val="1"/>
        </dgm:presLayoutVars>
      </dgm:prSet>
      <dgm:spPr/>
    </dgm:pt>
    <dgm:pt modelId="{F9F5B343-73CE-4160-9EE7-7BFAB8CBEFF7}" type="pres">
      <dgm:prSet presAssocID="{79B5F7C5-1271-4B2F-92BE-2D395FC3DB84}" presName="sibTransComposite" presStyleCnt="0"/>
      <dgm:spPr/>
    </dgm:pt>
    <dgm:pt modelId="{7BD1960D-1CD1-404E-99C8-BC334927C36B}" type="pres">
      <dgm:prSet presAssocID="{723EAA33-607B-4F5F-8CDA-FEED9CFAF2FE}" presName="compositeNode" presStyleCnt="0"/>
      <dgm:spPr/>
    </dgm:pt>
    <dgm:pt modelId="{6BC9E0AA-7719-4B21-BB03-53A1F3BB8315}" type="pres">
      <dgm:prSet presAssocID="{723EAA33-607B-4F5F-8CDA-FEED9CFAF2FE}" presName="parTx" presStyleLbl="node1" presStyleIdx="0" presStyleCnt="0">
        <dgm:presLayoutVars>
          <dgm:chMax val="0"/>
          <dgm:chPref val="0"/>
          <dgm:bulletEnabled val="1"/>
        </dgm:presLayoutVars>
      </dgm:prSet>
      <dgm:spPr/>
    </dgm:pt>
    <dgm:pt modelId="{60A5B7A8-63E4-42E3-A88D-BD930B6DB040}" type="pres">
      <dgm:prSet presAssocID="{723EAA33-607B-4F5F-8CDA-FEED9CFAF2FE}" presName="parSh" presStyleCnt="0"/>
      <dgm:spPr/>
    </dgm:pt>
    <dgm:pt modelId="{B3AE647B-BCC1-4B4C-8546-A174031C11E5}" type="pres">
      <dgm:prSet presAssocID="{723EAA33-607B-4F5F-8CDA-FEED9CFAF2FE}" presName="lineNode" presStyleLbl="alignAccFollowNode1" presStyleIdx="6" presStyleCnt="27"/>
      <dgm:spPr/>
    </dgm:pt>
    <dgm:pt modelId="{FD94EECB-3176-4C95-B7D6-40F7637BE8D5}" type="pres">
      <dgm:prSet presAssocID="{723EAA33-607B-4F5F-8CDA-FEED9CFAF2FE}" presName="lineArrowNode" presStyleLbl="alignAccFollowNode1" presStyleIdx="7" presStyleCnt="27"/>
      <dgm:spPr/>
    </dgm:pt>
    <dgm:pt modelId="{D78C3618-4A54-4D5F-BAD3-9F8F2C6739B0}" type="pres">
      <dgm:prSet presAssocID="{13078EAE-08B7-45FA-9C8B-942C3FBD1B29}" presName="sibTransNodeCircle" presStyleLbl="alignNode1" presStyleIdx="2" presStyleCnt="9">
        <dgm:presLayoutVars>
          <dgm:chMax val="0"/>
          <dgm:bulletEnabled/>
        </dgm:presLayoutVars>
      </dgm:prSet>
      <dgm:spPr/>
    </dgm:pt>
    <dgm:pt modelId="{5AE9F3AF-F8E3-4171-920C-12C25DAE7867}" type="pres">
      <dgm:prSet presAssocID="{13078EAE-08B7-45FA-9C8B-942C3FBD1B29}" presName="spacerBetweenCircleAndCallout" presStyleCnt="0">
        <dgm:presLayoutVars/>
      </dgm:prSet>
      <dgm:spPr/>
    </dgm:pt>
    <dgm:pt modelId="{33B7B6B9-2B6B-4214-ADEE-A1C3317EAA27}" type="pres">
      <dgm:prSet presAssocID="{723EAA33-607B-4F5F-8CDA-FEED9CFAF2FE}" presName="nodeText" presStyleLbl="alignAccFollowNode1" presStyleIdx="8" presStyleCnt="27">
        <dgm:presLayoutVars>
          <dgm:bulletEnabled val="1"/>
        </dgm:presLayoutVars>
      </dgm:prSet>
      <dgm:spPr/>
    </dgm:pt>
    <dgm:pt modelId="{A100DEF4-4286-4072-A097-A90EFF76F7C1}" type="pres">
      <dgm:prSet presAssocID="{13078EAE-08B7-45FA-9C8B-942C3FBD1B29}" presName="sibTransComposite" presStyleCnt="0"/>
      <dgm:spPr/>
    </dgm:pt>
    <dgm:pt modelId="{BE8CC40C-1198-462D-A002-F1B3BF73AA97}" type="pres">
      <dgm:prSet presAssocID="{5B2B6079-5CEB-4178-958E-3A311848ECAD}" presName="compositeNode" presStyleCnt="0"/>
      <dgm:spPr/>
    </dgm:pt>
    <dgm:pt modelId="{C850722D-7844-43F1-BB6C-E7BF5B219A8B}" type="pres">
      <dgm:prSet presAssocID="{5B2B6079-5CEB-4178-958E-3A311848ECAD}" presName="parTx" presStyleLbl="node1" presStyleIdx="0" presStyleCnt="0">
        <dgm:presLayoutVars>
          <dgm:chMax val="0"/>
          <dgm:chPref val="0"/>
          <dgm:bulletEnabled val="1"/>
        </dgm:presLayoutVars>
      </dgm:prSet>
      <dgm:spPr/>
    </dgm:pt>
    <dgm:pt modelId="{DE29FFB7-3CA3-4E97-88CA-05D7217DC6B0}" type="pres">
      <dgm:prSet presAssocID="{5B2B6079-5CEB-4178-958E-3A311848ECAD}" presName="parSh" presStyleCnt="0"/>
      <dgm:spPr/>
    </dgm:pt>
    <dgm:pt modelId="{F4B64A61-7553-4C88-AD02-E1A76F31496D}" type="pres">
      <dgm:prSet presAssocID="{5B2B6079-5CEB-4178-958E-3A311848ECAD}" presName="lineNode" presStyleLbl="alignAccFollowNode1" presStyleIdx="9" presStyleCnt="27"/>
      <dgm:spPr/>
    </dgm:pt>
    <dgm:pt modelId="{3F4C6913-6851-4688-BFD0-CD9EFBDE8EFC}" type="pres">
      <dgm:prSet presAssocID="{5B2B6079-5CEB-4178-958E-3A311848ECAD}" presName="lineArrowNode" presStyleLbl="alignAccFollowNode1" presStyleIdx="10" presStyleCnt="27"/>
      <dgm:spPr/>
    </dgm:pt>
    <dgm:pt modelId="{A2DA65C1-FE90-4238-9D41-6CC65EEF8393}" type="pres">
      <dgm:prSet presAssocID="{6B182A57-0CC1-432B-94DC-EA90AD3464B1}" presName="sibTransNodeCircle" presStyleLbl="alignNode1" presStyleIdx="3" presStyleCnt="9">
        <dgm:presLayoutVars>
          <dgm:chMax val="0"/>
          <dgm:bulletEnabled/>
        </dgm:presLayoutVars>
      </dgm:prSet>
      <dgm:spPr/>
    </dgm:pt>
    <dgm:pt modelId="{9276AC15-7EC5-48C6-8270-DC88C10453AD}" type="pres">
      <dgm:prSet presAssocID="{6B182A57-0CC1-432B-94DC-EA90AD3464B1}" presName="spacerBetweenCircleAndCallout" presStyleCnt="0">
        <dgm:presLayoutVars/>
      </dgm:prSet>
      <dgm:spPr/>
    </dgm:pt>
    <dgm:pt modelId="{F0EF064D-194E-4E24-8AC2-F8A78CC10900}" type="pres">
      <dgm:prSet presAssocID="{5B2B6079-5CEB-4178-958E-3A311848ECAD}" presName="nodeText" presStyleLbl="alignAccFollowNode1" presStyleIdx="11" presStyleCnt="27">
        <dgm:presLayoutVars>
          <dgm:bulletEnabled val="1"/>
        </dgm:presLayoutVars>
      </dgm:prSet>
      <dgm:spPr/>
    </dgm:pt>
    <dgm:pt modelId="{E64B82FF-DE35-4CFF-8B99-44ED478E0921}" type="pres">
      <dgm:prSet presAssocID="{6B182A57-0CC1-432B-94DC-EA90AD3464B1}" presName="sibTransComposite" presStyleCnt="0"/>
      <dgm:spPr/>
    </dgm:pt>
    <dgm:pt modelId="{00404C02-2D0C-475E-A0DA-3E35C6C86093}" type="pres">
      <dgm:prSet presAssocID="{7CBA9268-F0D9-4E75-AF03-81ECDF85C7A9}" presName="compositeNode" presStyleCnt="0"/>
      <dgm:spPr/>
    </dgm:pt>
    <dgm:pt modelId="{2922B3A0-EFAA-4F8D-A917-1758883D7B12}" type="pres">
      <dgm:prSet presAssocID="{7CBA9268-F0D9-4E75-AF03-81ECDF85C7A9}" presName="parTx" presStyleLbl="node1" presStyleIdx="0" presStyleCnt="0">
        <dgm:presLayoutVars>
          <dgm:chMax val="0"/>
          <dgm:chPref val="0"/>
          <dgm:bulletEnabled val="1"/>
        </dgm:presLayoutVars>
      </dgm:prSet>
      <dgm:spPr/>
    </dgm:pt>
    <dgm:pt modelId="{8070237F-662B-4009-8E6E-E5EADD7CDDE5}" type="pres">
      <dgm:prSet presAssocID="{7CBA9268-F0D9-4E75-AF03-81ECDF85C7A9}" presName="parSh" presStyleCnt="0"/>
      <dgm:spPr/>
    </dgm:pt>
    <dgm:pt modelId="{FF7E6226-EE13-46A5-8B3D-0FA96DC6655B}" type="pres">
      <dgm:prSet presAssocID="{7CBA9268-F0D9-4E75-AF03-81ECDF85C7A9}" presName="lineNode" presStyleLbl="alignAccFollowNode1" presStyleIdx="12" presStyleCnt="27"/>
      <dgm:spPr/>
    </dgm:pt>
    <dgm:pt modelId="{99CB5F57-EA57-498E-988E-1F0DA2E35D30}" type="pres">
      <dgm:prSet presAssocID="{7CBA9268-F0D9-4E75-AF03-81ECDF85C7A9}" presName="lineArrowNode" presStyleLbl="alignAccFollowNode1" presStyleIdx="13" presStyleCnt="27"/>
      <dgm:spPr/>
    </dgm:pt>
    <dgm:pt modelId="{E810B4BD-957C-44D7-92EF-B1AB68A773FE}" type="pres">
      <dgm:prSet presAssocID="{BBE08E24-C5CB-4863-845B-F8D4734D74AA}" presName="sibTransNodeCircle" presStyleLbl="alignNode1" presStyleIdx="4" presStyleCnt="9">
        <dgm:presLayoutVars>
          <dgm:chMax val="0"/>
          <dgm:bulletEnabled/>
        </dgm:presLayoutVars>
      </dgm:prSet>
      <dgm:spPr/>
    </dgm:pt>
    <dgm:pt modelId="{DDF0CD08-2A48-43D7-90EC-BA0B83EB5517}" type="pres">
      <dgm:prSet presAssocID="{BBE08E24-C5CB-4863-845B-F8D4734D74AA}" presName="spacerBetweenCircleAndCallout" presStyleCnt="0">
        <dgm:presLayoutVars/>
      </dgm:prSet>
      <dgm:spPr/>
    </dgm:pt>
    <dgm:pt modelId="{2D1F7AFC-EEFC-4DAE-856F-010AE3054F05}" type="pres">
      <dgm:prSet presAssocID="{7CBA9268-F0D9-4E75-AF03-81ECDF85C7A9}" presName="nodeText" presStyleLbl="alignAccFollowNode1" presStyleIdx="14" presStyleCnt="27">
        <dgm:presLayoutVars>
          <dgm:bulletEnabled val="1"/>
        </dgm:presLayoutVars>
      </dgm:prSet>
      <dgm:spPr/>
    </dgm:pt>
    <dgm:pt modelId="{FF13BD98-4BB3-4248-8532-874107B168AD}" type="pres">
      <dgm:prSet presAssocID="{BBE08E24-C5CB-4863-845B-F8D4734D74AA}" presName="sibTransComposite" presStyleCnt="0"/>
      <dgm:spPr/>
    </dgm:pt>
    <dgm:pt modelId="{5216048F-79B8-466D-8016-AC1A773BC11E}" type="pres">
      <dgm:prSet presAssocID="{2378B13F-187C-404A-B724-713158BB70D0}" presName="compositeNode" presStyleCnt="0"/>
      <dgm:spPr/>
    </dgm:pt>
    <dgm:pt modelId="{906F9D3B-29F0-4F96-8156-9E1643C80C96}" type="pres">
      <dgm:prSet presAssocID="{2378B13F-187C-404A-B724-713158BB70D0}" presName="parTx" presStyleLbl="node1" presStyleIdx="0" presStyleCnt="0">
        <dgm:presLayoutVars>
          <dgm:chMax val="0"/>
          <dgm:chPref val="0"/>
          <dgm:bulletEnabled val="1"/>
        </dgm:presLayoutVars>
      </dgm:prSet>
      <dgm:spPr/>
    </dgm:pt>
    <dgm:pt modelId="{AA67F6E3-F854-4C25-B626-40BDB0900D0D}" type="pres">
      <dgm:prSet presAssocID="{2378B13F-187C-404A-B724-713158BB70D0}" presName="parSh" presStyleCnt="0"/>
      <dgm:spPr/>
    </dgm:pt>
    <dgm:pt modelId="{86FEBF12-0FCA-47A0-A905-E91E34DEE07B}" type="pres">
      <dgm:prSet presAssocID="{2378B13F-187C-404A-B724-713158BB70D0}" presName="lineNode" presStyleLbl="alignAccFollowNode1" presStyleIdx="15" presStyleCnt="27"/>
      <dgm:spPr/>
    </dgm:pt>
    <dgm:pt modelId="{63451FEF-558B-4AEE-8CED-2BC779801741}" type="pres">
      <dgm:prSet presAssocID="{2378B13F-187C-404A-B724-713158BB70D0}" presName="lineArrowNode" presStyleLbl="alignAccFollowNode1" presStyleIdx="16" presStyleCnt="27"/>
      <dgm:spPr/>
    </dgm:pt>
    <dgm:pt modelId="{BBDD28AD-5637-444D-9A1A-152147261DA4}" type="pres">
      <dgm:prSet presAssocID="{F540DEE9-49CC-455D-ACED-DF578C69DBF2}" presName="sibTransNodeCircle" presStyleLbl="alignNode1" presStyleIdx="5" presStyleCnt="9">
        <dgm:presLayoutVars>
          <dgm:chMax val="0"/>
          <dgm:bulletEnabled/>
        </dgm:presLayoutVars>
      </dgm:prSet>
      <dgm:spPr/>
    </dgm:pt>
    <dgm:pt modelId="{1FB38D5B-257F-4E39-B958-4832E149C749}" type="pres">
      <dgm:prSet presAssocID="{F540DEE9-49CC-455D-ACED-DF578C69DBF2}" presName="spacerBetweenCircleAndCallout" presStyleCnt="0">
        <dgm:presLayoutVars/>
      </dgm:prSet>
      <dgm:spPr/>
    </dgm:pt>
    <dgm:pt modelId="{7ABF0D0A-85CC-450B-93CB-BD2382A0210F}" type="pres">
      <dgm:prSet presAssocID="{2378B13F-187C-404A-B724-713158BB70D0}" presName="nodeText" presStyleLbl="alignAccFollowNode1" presStyleIdx="17" presStyleCnt="27">
        <dgm:presLayoutVars>
          <dgm:bulletEnabled val="1"/>
        </dgm:presLayoutVars>
      </dgm:prSet>
      <dgm:spPr/>
    </dgm:pt>
    <dgm:pt modelId="{59575EC9-5777-4C48-9055-D39E7D376499}" type="pres">
      <dgm:prSet presAssocID="{F540DEE9-49CC-455D-ACED-DF578C69DBF2}" presName="sibTransComposite" presStyleCnt="0"/>
      <dgm:spPr/>
    </dgm:pt>
    <dgm:pt modelId="{F7B60B64-CE6A-4725-8F02-4C310C0843DA}" type="pres">
      <dgm:prSet presAssocID="{2BCD711B-79C9-4721-B38E-3F87A797C7B3}" presName="compositeNode" presStyleCnt="0"/>
      <dgm:spPr/>
    </dgm:pt>
    <dgm:pt modelId="{D8B8487A-C068-4CE6-A0B1-581FB0F8DDC0}" type="pres">
      <dgm:prSet presAssocID="{2BCD711B-79C9-4721-B38E-3F87A797C7B3}" presName="parTx" presStyleLbl="node1" presStyleIdx="0" presStyleCnt="0">
        <dgm:presLayoutVars>
          <dgm:chMax val="0"/>
          <dgm:chPref val="0"/>
          <dgm:bulletEnabled val="1"/>
        </dgm:presLayoutVars>
      </dgm:prSet>
      <dgm:spPr/>
    </dgm:pt>
    <dgm:pt modelId="{7DEE5931-7178-4D7E-9B31-47C2240F9BDC}" type="pres">
      <dgm:prSet presAssocID="{2BCD711B-79C9-4721-B38E-3F87A797C7B3}" presName="parSh" presStyleCnt="0"/>
      <dgm:spPr/>
    </dgm:pt>
    <dgm:pt modelId="{B5A084F6-924E-4A76-964B-1BDCF76CAC3F}" type="pres">
      <dgm:prSet presAssocID="{2BCD711B-79C9-4721-B38E-3F87A797C7B3}" presName="lineNode" presStyleLbl="alignAccFollowNode1" presStyleIdx="18" presStyleCnt="27"/>
      <dgm:spPr/>
    </dgm:pt>
    <dgm:pt modelId="{9F5BCE27-FB25-4981-8C8E-2AB3ECF67F8F}" type="pres">
      <dgm:prSet presAssocID="{2BCD711B-79C9-4721-B38E-3F87A797C7B3}" presName="lineArrowNode" presStyleLbl="alignAccFollowNode1" presStyleIdx="19" presStyleCnt="27"/>
      <dgm:spPr/>
    </dgm:pt>
    <dgm:pt modelId="{892EA696-7B53-48DA-B977-B68C51B84DE9}" type="pres">
      <dgm:prSet presAssocID="{D52665D4-AE79-4EE9-B61D-006D61864AEE}" presName="sibTransNodeCircle" presStyleLbl="alignNode1" presStyleIdx="6" presStyleCnt="9">
        <dgm:presLayoutVars>
          <dgm:chMax val="0"/>
          <dgm:bulletEnabled/>
        </dgm:presLayoutVars>
      </dgm:prSet>
      <dgm:spPr/>
    </dgm:pt>
    <dgm:pt modelId="{C8ADB527-214B-461B-A56C-286C7056615D}" type="pres">
      <dgm:prSet presAssocID="{D52665D4-AE79-4EE9-B61D-006D61864AEE}" presName="spacerBetweenCircleAndCallout" presStyleCnt="0">
        <dgm:presLayoutVars/>
      </dgm:prSet>
      <dgm:spPr/>
    </dgm:pt>
    <dgm:pt modelId="{ACB3077B-0EBB-4162-8ECD-ADF35A80F451}" type="pres">
      <dgm:prSet presAssocID="{2BCD711B-79C9-4721-B38E-3F87A797C7B3}" presName="nodeText" presStyleLbl="alignAccFollowNode1" presStyleIdx="20" presStyleCnt="27">
        <dgm:presLayoutVars>
          <dgm:bulletEnabled val="1"/>
        </dgm:presLayoutVars>
      </dgm:prSet>
      <dgm:spPr/>
    </dgm:pt>
    <dgm:pt modelId="{624485C5-8503-4373-8C9C-A13105AC0F5A}" type="pres">
      <dgm:prSet presAssocID="{D52665D4-AE79-4EE9-B61D-006D61864AEE}" presName="sibTransComposite" presStyleCnt="0"/>
      <dgm:spPr/>
    </dgm:pt>
    <dgm:pt modelId="{4DB31CAA-AA24-4DCB-B4C1-079194C1A647}" type="pres">
      <dgm:prSet presAssocID="{F993CC04-BF1E-4427-9C37-B4628317E277}" presName="compositeNode" presStyleCnt="0"/>
      <dgm:spPr/>
    </dgm:pt>
    <dgm:pt modelId="{8D0EC8E3-B57A-406B-B4C1-3E4C38A9F5BF}" type="pres">
      <dgm:prSet presAssocID="{F993CC04-BF1E-4427-9C37-B4628317E277}" presName="parTx" presStyleLbl="node1" presStyleIdx="0" presStyleCnt="0">
        <dgm:presLayoutVars>
          <dgm:chMax val="0"/>
          <dgm:chPref val="0"/>
          <dgm:bulletEnabled val="1"/>
        </dgm:presLayoutVars>
      </dgm:prSet>
      <dgm:spPr/>
    </dgm:pt>
    <dgm:pt modelId="{A71A3E31-8357-46BF-8DD7-4C82AA01356D}" type="pres">
      <dgm:prSet presAssocID="{F993CC04-BF1E-4427-9C37-B4628317E277}" presName="parSh" presStyleCnt="0"/>
      <dgm:spPr/>
    </dgm:pt>
    <dgm:pt modelId="{0D668EC1-7DA0-4986-BD2A-133EDABA5A64}" type="pres">
      <dgm:prSet presAssocID="{F993CC04-BF1E-4427-9C37-B4628317E277}" presName="lineNode" presStyleLbl="alignAccFollowNode1" presStyleIdx="21" presStyleCnt="27"/>
      <dgm:spPr/>
    </dgm:pt>
    <dgm:pt modelId="{52977F60-EE5E-459C-8391-615ABD63CFE6}" type="pres">
      <dgm:prSet presAssocID="{F993CC04-BF1E-4427-9C37-B4628317E277}" presName="lineArrowNode" presStyleLbl="alignAccFollowNode1" presStyleIdx="22" presStyleCnt="27"/>
      <dgm:spPr/>
    </dgm:pt>
    <dgm:pt modelId="{462EB3F8-3115-4373-815F-F64563B8E445}" type="pres">
      <dgm:prSet presAssocID="{11BCB5E5-756E-4E86-B33B-8C11AA3D651D}" presName="sibTransNodeCircle" presStyleLbl="alignNode1" presStyleIdx="7" presStyleCnt="9">
        <dgm:presLayoutVars>
          <dgm:chMax val="0"/>
          <dgm:bulletEnabled/>
        </dgm:presLayoutVars>
      </dgm:prSet>
      <dgm:spPr/>
    </dgm:pt>
    <dgm:pt modelId="{28FA727E-7FDD-4F74-8AA2-6440B1A78E11}" type="pres">
      <dgm:prSet presAssocID="{11BCB5E5-756E-4E86-B33B-8C11AA3D651D}" presName="spacerBetweenCircleAndCallout" presStyleCnt="0">
        <dgm:presLayoutVars/>
      </dgm:prSet>
      <dgm:spPr/>
    </dgm:pt>
    <dgm:pt modelId="{241F75C6-6F70-4873-9471-85A078150AE7}" type="pres">
      <dgm:prSet presAssocID="{F993CC04-BF1E-4427-9C37-B4628317E277}" presName="nodeText" presStyleLbl="alignAccFollowNode1" presStyleIdx="23" presStyleCnt="27">
        <dgm:presLayoutVars>
          <dgm:bulletEnabled val="1"/>
        </dgm:presLayoutVars>
      </dgm:prSet>
      <dgm:spPr/>
    </dgm:pt>
    <dgm:pt modelId="{82C3AD42-EC97-4255-911B-3B13A4AF87A8}" type="pres">
      <dgm:prSet presAssocID="{11BCB5E5-756E-4E86-B33B-8C11AA3D651D}" presName="sibTransComposite" presStyleCnt="0"/>
      <dgm:spPr/>
    </dgm:pt>
    <dgm:pt modelId="{AF02D43A-143C-4A71-A66B-A4CD81B9E77D}" type="pres">
      <dgm:prSet presAssocID="{C613F47B-3E85-49DA-9F0C-1F8AB39E1774}" presName="compositeNode" presStyleCnt="0"/>
      <dgm:spPr/>
    </dgm:pt>
    <dgm:pt modelId="{7E24E6D7-EF93-4F31-A8F3-68DE0824D1AA}" type="pres">
      <dgm:prSet presAssocID="{C613F47B-3E85-49DA-9F0C-1F8AB39E1774}" presName="parTx" presStyleLbl="node1" presStyleIdx="0" presStyleCnt="0">
        <dgm:presLayoutVars>
          <dgm:chMax val="0"/>
          <dgm:chPref val="0"/>
          <dgm:bulletEnabled val="1"/>
        </dgm:presLayoutVars>
      </dgm:prSet>
      <dgm:spPr/>
    </dgm:pt>
    <dgm:pt modelId="{370998AD-3D3C-41D1-A004-6D307F4E225A}" type="pres">
      <dgm:prSet presAssocID="{C613F47B-3E85-49DA-9F0C-1F8AB39E1774}" presName="parSh" presStyleCnt="0"/>
      <dgm:spPr/>
    </dgm:pt>
    <dgm:pt modelId="{E12F4337-9A4A-4822-9257-883B8A48B26C}" type="pres">
      <dgm:prSet presAssocID="{C613F47B-3E85-49DA-9F0C-1F8AB39E1774}" presName="lineNode" presStyleLbl="alignAccFollowNode1" presStyleIdx="24" presStyleCnt="27"/>
      <dgm:spPr/>
    </dgm:pt>
    <dgm:pt modelId="{2D5ACA04-4D41-483B-8BA3-861C5A148271}" type="pres">
      <dgm:prSet presAssocID="{C613F47B-3E85-49DA-9F0C-1F8AB39E1774}" presName="lineArrowNode" presStyleLbl="alignAccFollowNode1" presStyleIdx="25" presStyleCnt="27"/>
      <dgm:spPr/>
    </dgm:pt>
    <dgm:pt modelId="{E738B9E6-B0A0-42FD-B20D-ED9DC0CE89DD}" type="pres">
      <dgm:prSet presAssocID="{A502392C-D12C-4ACE-BC89-186D9F1E68AD}" presName="sibTransNodeCircle" presStyleLbl="alignNode1" presStyleIdx="8" presStyleCnt="9">
        <dgm:presLayoutVars>
          <dgm:chMax val="0"/>
          <dgm:bulletEnabled/>
        </dgm:presLayoutVars>
      </dgm:prSet>
      <dgm:spPr/>
    </dgm:pt>
    <dgm:pt modelId="{D3C019C8-E3D3-40EE-8E3A-7C77D367E8ED}" type="pres">
      <dgm:prSet presAssocID="{A502392C-D12C-4ACE-BC89-186D9F1E68AD}" presName="spacerBetweenCircleAndCallout" presStyleCnt="0">
        <dgm:presLayoutVars/>
      </dgm:prSet>
      <dgm:spPr/>
    </dgm:pt>
    <dgm:pt modelId="{7B0B725E-A018-4950-9A11-565F7859687F}" type="pres">
      <dgm:prSet presAssocID="{C613F47B-3E85-49DA-9F0C-1F8AB39E1774}" presName="nodeText" presStyleLbl="alignAccFollowNode1" presStyleIdx="26" presStyleCnt="27">
        <dgm:presLayoutVars>
          <dgm:bulletEnabled val="1"/>
        </dgm:presLayoutVars>
      </dgm:prSet>
      <dgm:spPr/>
    </dgm:pt>
  </dgm:ptLst>
  <dgm:cxnLst>
    <dgm:cxn modelId="{BDF04802-0910-495E-99F6-3BAF1E1F8D80}" type="presOf" srcId="{72965D5C-4191-4760-B813-04AEB78F5A77}" destId="{3462EC52-E3FF-4075-9F62-0FABFB9D495D}" srcOrd="0" destOrd="0" presId="urn:microsoft.com/office/officeart/2016/7/layout/LinearArrowProcessNumbered"/>
    <dgm:cxn modelId="{DC1FFD20-D820-4E78-B004-5260B56E3D82}" srcId="{D2421532-FC15-4F68-81FE-6F66B683F5BF}" destId="{5B2B6079-5CEB-4178-958E-3A311848ECAD}" srcOrd="3" destOrd="0" parTransId="{362B6271-7439-4A68-B544-6C1855121D18}" sibTransId="{6B182A57-0CC1-432B-94DC-EA90AD3464B1}"/>
    <dgm:cxn modelId="{4E1ACE3A-EFC0-4090-8AF1-6A78BEFE81F7}" type="presOf" srcId="{13078EAE-08B7-45FA-9C8B-942C3FBD1B29}" destId="{D78C3618-4A54-4D5F-BAD3-9F8F2C6739B0}" srcOrd="0" destOrd="0" presId="urn:microsoft.com/office/officeart/2016/7/layout/LinearArrowProcessNumbered"/>
    <dgm:cxn modelId="{3D83C33E-FCA1-461C-B96B-3E979C076C6F}" type="presOf" srcId="{7CBA9268-F0D9-4E75-AF03-81ECDF85C7A9}" destId="{2D1F7AFC-EEFC-4DAE-856F-010AE3054F05}" srcOrd="0" destOrd="0" presId="urn:microsoft.com/office/officeart/2016/7/layout/LinearArrowProcessNumbered"/>
    <dgm:cxn modelId="{DDBD485C-FA2B-46A7-BE54-48CB75708B79}" type="presOf" srcId="{F540DEE9-49CC-455D-ACED-DF578C69DBF2}" destId="{BBDD28AD-5637-444D-9A1A-152147261DA4}" srcOrd="0" destOrd="0" presId="urn:microsoft.com/office/officeart/2016/7/layout/LinearArrowProcessNumbered"/>
    <dgm:cxn modelId="{B7A4AB5E-5104-492D-9779-923124AA3A25}" type="presOf" srcId="{BBE08E24-C5CB-4863-845B-F8D4734D74AA}" destId="{E810B4BD-957C-44D7-92EF-B1AB68A773FE}" srcOrd="0" destOrd="0" presId="urn:microsoft.com/office/officeart/2016/7/layout/LinearArrowProcessNumbered"/>
    <dgm:cxn modelId="{83B6BE62-7096-42C5-A623-03351A9A0314}" srcId="{D2421532-FC15-4F68-81FE-6F66B683F5BF}" destId="{7CBA9268-F0D9-4E75-AF03-81ECDF85C7A9}" srcOrd="4" destOrd="0" parTransId="{A6649BB9-4E02-49B6-AA0C-A870BB3E1FCE}" sibTransId="{BBE08E24-C5CB-4863-845B-F8D4734D74AA}"/>
    <dgm:cxn modelId="{B4170E6F-BBCF-4161-B184-E502A2E46A82}" srcId="{D2421532-FC15-4F68-81FE-6F66B683F5BF}" destId="{5D749C20-77B5-416B-804B-A2E853D2FBF1}" srcOrd="1" destOrd="0" parTransId="{BB335139-18F1-485F-8C14-84F1BBBA044F}" sibTransId="{79B5F7C5-1271-4B2F-92BE-2D395FC3DB84}"/>
    <dgm:cxn modelId="{A616A951-8324-42D3-B3E0-66D0A45FCF2A}" srcId="{D2421532-FC15-4F68-81FE-6F66B683F5BF}" destId="{2BCD711B-79C9-4721-B38E-3F87A797C7B3}" srcOrd="6" destOrd="0" parTransId="{BD4263A2-E7FD-4D39-A64C-6E165A5CE693}" sibTransId="{D52665D4-AE79-4EE9-B61D-006D61864AEE}"/>
    <dgm:cxn modelId="{8D22A773-F675-45EB-AC91-57B877A07E3D}" type="presOf" srcId="{2BCD711B-79C9-4721-B38E-3F87A797C7B3}" destId="{ACB3077B-0EBB-4162-8ECD-ADF35A80F451}" srcOrd="0" destOrd="0" presId="urn:microsoft.com/office/officeart/2016/7/layout/LinearArrowProcessNumbered"/>
    <dgm:cxn modelId="{1BC8CD75-60F1-4FE7-9631-0BF4E6E3FD69}" srcId="{D2421532-FC15-4F68-81FE-6F66B683F5BF}" destId="{F993CC04-BF1E-4427-9C37-B4628317E277}" srcOrd="7" destOrd="0" parTransId="{7B7732BE-2595-403C-A924-5F506BA8BB32}" sibTransId="{11BCB5E5-756E-4E86-B33B-8C11AA3D651D}"/>
    <dgm:cxn modelId="{2DBE1B7F-A09C-4C3A-AED1-525967C0A58D}" srcId="{D2421532-FC15-4F68-81FE-6F66B683F5BF}" destId="{C613F47B-3E85-49DA-9F0C-1F8AB39E1774}" srcOrd="8" destOrd="0" parTransId="{908BAF6A-8F0C-477E-836A-640032E5D2FA}" sibTransId="{A502392C-D12C-4ACE-BC89-186D9F1E68AD}"/>
    <dgm:cxn modelId="{1BBB4084-6E9A-4E5D-9463-8FCD52C07452}" type="presOf" srcId="{723EAA33-607B-4F5F-8CDA-FEED9CFAF2FE}" destId="{33B7B6B9-2B6B-4214-ADEE-A1C3317EAA27}" srcOrd="0" destOrd="0" presId="urn:microsoft.com/office/officeart/2016/7/layout/LinearArrowProcessNumbered"/>
    <dgm:cxn modelId="{C2790A8B-0AB2-4211-916B-6E33B0416C8D}" srcId="{D2421532-FC15-4F68-81FE-6F66B683F5BF}" destId="{F0DD2E63-5D6F-4A72-815C-E12333A5A2E0}" srcOrd="0" destOrd="0" parTransId="{BD756758-3D0B-4BA7-88C6-7B3B947C76B2}" sibTransId="{72965D5C-4191-4760-B813-04AEB78F5A77}"/>
    <dgm:cxn modelId="{BA48E68C-A04C-407D-B752-A3AEA8FC3CCC}" type="presOf" srcId="{2378B13F-187C-404A-B724-713158BB70D0}" destId="{7ABF0D0A-85CC-450B-93CB-BD2382A0210F}" srcOrd="0" destOrd="0" presId="urn:microsoft.com/office/officeart/2016/7/layout/LinearArrowProcessNumbered"/>
    <dgm:cxn modelId="{1B2F6793-A9BC-48FB-B100-7671D80ADBE4}" type="presOf" srcId="{C613F47B-3E85-49DA-9F0C-1F8AB39E1774}" destId="{7B0B725E-A018-4950-9A11-565F7859687F}" srcOrd="0" destOrd="0" presId="urn:microsoft.com/office/officeart/2016/7/layout/LinearArrowProcessNumbered"/>
    <dgm:cxn modelId="{4BF9E397-C9CE-49DC-9266-C29A4098466C}" type="presOf" srcId="{5B2B6079-5CEB-4178-958E-3A311848ECAD}" destId="{F0EF064D-194E-4E24-8AC2-F8A78CC10900}" srcOrd="0" destOrd="0" presId="urn:microsoft.com/office/officeart/2016/7/layout/LinearArrowProcessNumbered"/>
    <dgm:cxn modelId="{C3A3D09B-1755-4F62-A1F9-DE1CC363B246}" type="presOf" srcId="{6B182A57-0CC1-432B-94DC-EA90AD3464B1}" destId="{A2DA65C1-FE90-4238-9D41-6CC65EEF8393}" srcOrd="0" destOrd="0" presId="urn:microsoft.com/office/officeart/2016/7/layout/LinearArrowProcessNumbered"/>
    <dgm:cxn modelId="{47F8F69B-3BBB-47D6-9698-3A27B3912BBC}" type="presOf" srcId="{5D749C20-77B5-416B-804B-A2E853D2FBF1}" destId="{F33850F5-95F6-4FCB-88B4-1609B9DB11F9}" srcOrd="0" destOrd="0" presId="urn:microsoft.com/office/officeart/2016/7/layout/LinearArrowProcessNumbered"/>
    <dgm:cxn modelId="{4B466F9C-B0E1-4981-88B1-41D7C4B6F869}" srcId="{D2421532-FC15-4F68-81FE-6F66B683F5BF}" destId="{723EAA33-607B-4F5F-8CDA-FEED9CFAF2FE}" srcOrd="2" destOrd="0" parTransId="{AE7D109D-EE89-49B4-A9E7-31BEA69AC5F2}" sibTransId="{13078EAE-08B7-45FA-9C8B-942C3FBD1B29}"/>
    <dgm:cxn modelId="{916D319E-B179-4912-9053-3D32461FE01B}" type="presOf" srcId="{F993CC04-BF1E-4427-9C37-B4628317E277}" destId="{241F75C6-6F70-4873-9471-85A078150AE7}" srcOrd="0" destOrd="0" presId="urn:microsoft.com/office/officeart/2016/7/layout/LinearArrowProcessNumbered"/>
    <dgm:cxn modelId="{95E30BA1-12A5-40D5-853D-6ED450EA6CE4}" type="presOf" srcId="{A502392C-D12C-4ACE-BC89-186D9F1E68AD}" destId="{E738B9E6-B0A0-42FD-B20D-ED9DC0CE89DD}" srcOrd="0" destOrd="0" presId="urn:microsoft.com/office/officeart/2016/7/layout/LinearArrowProcessNumbered"/>
    <dgm:cxn modelId="{19A0A9A3-B33A-40F0-A6FF-22DE232D31E4}" srcId="{D2421532-FC15-4F68-81FE-6F66B683F5BF}" destId="{2378B13F-187C-404A-B724-713158BB70D0}" srcOrd="5" destOrd="0" parTransId="{F9FAD890-D4AF-4152-BC2C-9E3CA6DB8334}" sibTransId="{F540DEE9-49CC-455D-ACED-DF578C69DBF2}"/>
    <dgm:cxn modelId="{EEEBE8C8-1DB4-4A9B-A7C4-7BC2E37633FC}" type="presOf" srcId="{11BCB5E5-756E-4E86-B33B-8C11AA3D651D}" destId="{462EB3F8-3115-4373-815F-F64563B8E445}" srcOrd="0" destOrd="0" presId="urn:microsoft.com/office/officeart/2016/7/layout/LinearArrowProcessNumbered"/>
    <dgm:cxn modelId="{4EA231DF-AD55-4CCB-88E6-A3BD375D2E7E}" type="presOf" srcId="{F0DD2E63-5D6F-4A72-815C-E12333A5A2E0}" destId="{22E94DC9-5F59-45DF-939C-37284DAC427D}" srcOrd="0" destOrd="0" presId="urn:microsoft.com/office/officeart/2016/7/layout/LinearArrowProcessNumbered"/>
    <dgm:cxn modelId="{53F35FEA-CF50-4CAA-B2E0-DC05AAFBAFCF}" type="presOf" srcId="{79B5F7C5-1271-4B2F-92BE-2D395FC3DB84}" destId="{B8B38150-A90A-4ED6-8E72-CC87026784BD}" srcOrd="0" destOrd="0" presId="urn:microsoft.com/office/officeart/2016/7/layout/LinearArrowProcessNumbered"/>
    <dgm:cxn modelId="{725ECDF3-22E6-4635-A6F3-0B5132E78A3F}" type="presOf" srcId="{D2421532-FC15-4F68-81FE-6F66B683F5BF}" destId="{040DB71C-6BC5-4047-9BB1-BB9330AE363B}" srcOrd="0" destOrd="0" presId="urn:microsoft.com/office/officeart/2016/7/layout/LinearArrowProcessNumbered"/>
    <dgm:cxn modelId="{5EE9B5F4-B9FF-4DA8-AE23-8E229E3AD74B}" type="presOf" srcId="{D52665D4-AE79-4EE9-B61D-006D61864AEE}" destId="{892EA696-7B53-48DA-B977-B68C51B84DE9}" srcOrd="0" destOrd="0" presId="urn:microsoft.com/office/officeart/2016/7/layout/LinearArrowProcessNumbered"/>
    <dgm:cxn modelId="{D479A3D3-C2E5-4A41-924F-473D7427D835}" type="presParOf" srcId="{040DB71C-6BC5-4047-9BB1-BB9330AE363B}" destId="{B8B0CC66-EF8D-4C81-BF37-1D7B7E7C0F79}" srcOrd="0" destOrd="0" presId="urn:microsoft.com/office/officeart/2016/7/layout/LinearArrowProcessNumbered"/>
    <dgm:cxn modelId="{42A16D87-AC2B-424E-B78F-683A3852E6F7}" type="presParOf" srcId="{B8B0CC66-EF8D-4C81-BF37-1D7B7E7C0F79}" destId="{3B29AD3C-D371-43AE-B216-F50D0A59844A}" srcOrd="0" destOrd="0" presId="urn:microsoft.com/office/officeart/2016/7/layout/LinearArrowProcessNumbered"/>
    <dgm:cxn modelId="{4677D1D8-1A3F-4B05-B0CB-82A91C4CB11E}" type="presParOf" srcId="{B8B0CC66-EF8D-4C81-BF37-1D7B7E7C0F79}" destId="{10388B3A-0CA6-4E29-B94B-149F2B10C27F}" srcOrd="1" destOrd="0" presId="urn:microsoft.com/office/officeart/2016/7/layout/LinearArrowProcessNumbered"/>
    <dgm:cxn modelId="{EC3F4114-7846-479E-AC8B-3849CB7C253D}" type="presParOf" srcId="{10388B3A-0CA6-4E29-B94B-149F2B10C27F}" destId="{2D5FC5BF-6665-426E-8D07-00BA766B9BF7}" srcOrd="0" destOrd="0" presId="urn:microsoft.com/office/officeart/2016/7/layout/LinearArrowProcessNumbered"/>
    <dgm:cxn modelId="{D4F0F43A-29BD-4C4B-B942-338F020A489A}" type="presParOf" srcId="{10388B3A-0CA6-4E29-B94B-149F2B10C27F}" destId="{B7843E50-EE60-4EC1-B5B5-2CD2595C4CBD}" srcOrd="1" destOrd="0" presId="urn:microsoft.com/office/officeart/2016/7/layout/LinearArrowProcessNumbered"/>
    <dgm:cxn modelId="{FB8D98DA-7835-423D-890A-32A61DFCA313}" type="presParOf" srcId="{10388B3A-0CA6-4E29-B94B-149F2B10C27F}" destId="{3462EC52-E3FF-4075-9F62-0FABFB9D495D}" srcOrd="2" destOrd="0" presId="urn:microsoft.com/office/officeart/2016/7/layout/LinearArrowProcessNumbered"/>
    <dgm:cxn modelId="{6B21DBED-74AC-4EFC-B995-1684D71E3F75}" type="presParOf" srcId="{10388B3A-0CA6-4E29-B94B-149F2B10C27F}" destId="{33175C16-6BF0-4841-B4A7-64482B835983}" srcOrd="3" destOrd="0" presId="urn:microsoft.com/office/officeart/2016/7/layout/LinearArrowProcessNumbered"/>
    <dgm:cxn modelId="{E1AA4C6A-221C-4012-B767-0787F68607E3}" type="presParOf" srcId="{B8B0CC66-EF8D-4C81-BF37-1D7B7E7C0F79}" destId="{22E94DC9-5F59-45DF-939C-37284DAC427D}" srcOrd="2" destOrd="0" presId="urn:microsoft.com/office/officeart/2016/7/layout/LinearArrowProcessNumbered"/>
    <dgm:cxn modelId="{065962E6-F1DC-4DF7-93B6-C263E8FE4AF7}" type="presParOf" srcId="{040DB71C-6BC5-4047-9BB1-BB9330AE363B}" destId="{4A1C6361-225D-4E6A-BDAC-643783F0AD1F}" srcOrd="1" destOrd="0" presId="urn:microsoft.com/office/officeart/2016/7/layout/LinearArrowProcessNumbered"/>
    <dgm:cxn modelId="{6436ACCE-03EE-426C-ADF7-5F0F94DB0477}" type="presParOf" srcId="{040DB71C-6BC5-4047-9BB1-BB9330AE363B}" destId="{FE27B6B4-5896-482C-900B-7653B997B4AD}" srcOrd="2" destOrd="0" presId="urn:microsoft.com/office/officeart/2016/7/layout/LinearArrowProcessNumbered"/>
    <dgm:cxn modelId="{1C42315B-97E6-4C06-A42C-4718EA30699A}" type="presParOf" srcId="{FE27B6B4-5896-482C-900B-7653B997B4AD}" destId="{09182B40-E050-4D4B-9800-063BDB331103}" srcOrd="0" destOrd="0" presId="urn:microsoft.com/office/officeart/2016/7/layout/LinearArrowProcessNumbered"/>
    <dgm:cxn modelId="{2AD96C34-E2D1-48A5-8279-08BEAD3391A9}" type="presParOf" srcId="{FE27B6B4-5896-482C-900B-7653B997B4AD}" destId="{4A2A4CCB-1D49-4DEF-BB32-394A13A17744}" srcOrd="1" destOrd="0" presId="urn:microsoft.com/office/officeart/2016/7/layout/LinearArrowProcessNumbered"/>
    <dgm:cxn modelId="{83750036-722D-46EC-B65F-3B1E3EA62A66}" type="presParOf" srcId="{4A2A4CCB-1D49-4DEF-BB32-394A13A17744}" destId="{AAF92690-ACDB-4EFC-8549-700BB28ED2E4}" srcOrd="0" destOrd="0" presId="urn:microsoft.com/office/officeart/2016/7/layout/LinearArrowProcessNumbered"/>
    <dgm:cxn modelId="{EAAA8C36-A742-47CC-AF13-ED019BF0ECB9}" type="presParOf" srcId="{4A2A4CCB-1D49-4DEF-BB32-394A13A17744}" destId="{F8B7853C-F80B-4379-A0A6-E1024C0A08C1}" srcOrd="1" destOrd="0" presId="urn:microsoft.com/office/officeart/2016/7/layout/LinearArrowProcessNumbered"/>
    <dgm:cxn modelId="{C717AB52-E907-475B-AF50-3ABC8A2290FD}" type="presParOf" srcId="{4A2A4CCB-1D49-4DEF-BB32-394A13A17744}" destId="{B8B38150-A90A-4ED6-8E72-CC87026784BD}" srcOrd="2" destOrd="0" presId="urn:microsoft.com/office/officeart/2016/7/layout/LinearArrowProcessNumbered"/>
    <dgm:cxn modelId="{BC88A314-E676-4969-A65A-6931C8F1F5DC}" type="presParOf" srcId="{4A2A4CCB-1D49-4DEF-BB32-394A13A17744}" destId="{B26C3493-55AF-4A2B-A5A3-442AAAA92B44}" srcOrd="3" destOrd="0" presId="urn:microsoft.com/office/officeart/2016/7/layout/LinearArrowProcessNumbered"/>
    <dgm:cxn modelId="{2F59FA59-A27B-4EBD-BFD9-AFE7BB203E27}" type="presParOf" srcId="{FE27B6B4-5896-482C-900B-7653B997B4AD}" destId="{F33850F5-95F6-4FCB-88B4-1609B9DB11F9}" srcOrd="2" destOrd="0" presId="urn:microsoft.com/office/officeart/2016/7/layout/LinearArrowProcessNumbered"/>
    <dgm:cxn modelId="{7A31ABBB-DAEE-43C3-B31F-064A7BA2461F}" type="presParOf" srcId="{040DB71C-6BC5-4047-9BB1-BB9330AE363B}" destId="{F9F5B343-73CE-4160-9EE7-7BFAB8CBEFF7}" srcOrd="3" destOrd="0" presId="urn:microsoft.com/office/officeart/2016/7/layout/LinearArrowProcessNumbered"/>
    <dgm:cxn modelId="{141B8415-1014-45E8-8679-0A62260F227A}" type="presParOf" srcId="{040DB71C-6BC5-4047-9BB1-BB9330AE363B}" destId="{7BD1960D-1CD1-404E-99C8-BC334927C36B}" srcOrd="4" destOrd="0" presId="urn:microsoft.com/office/officeart/2016/7/layout/LinearArrowProcessNumbered"/>
    <dgm:cxn modelId="{B8B39BE1-7BC0-48C3-92DD-6262FD993543}" type="presParOf" srcId="{7BD1960D-1CD1-404E-99C8-BC334927C36B}" destId="{6BC9E0AA-7719-4B21-BB03-53A1F3BB8315}" srcOrd="0" destOrd="0" presId="urn:microsoft.com/office/officeart/2016/7/layout/LinearArrowProcessNumbered"/>
    <dgm:cxn modelId="{93B8D8C5-B8ED-49DC-A3C2-96BF67C3D1B4}" type="presParOf" srcId="{7BD1960D-1CD1-404E-99C8-BC334927C36B}" destId="{60A5B7A8-63E4-42E3-A88D-BD930B6DB040}" srcOrd="1" destOrd="0" presId="urn:microsoft.com/office/officeart/2016/7/layout/LinearArrowProcessNumbered"/>
    <dgm:cxn modelId="{0FC9FF05-5686-482E-80D7-2E56829F4AF1}" type="presParOf" srcId="{60A5B7A8-63E4-42E3-A88D-BD930B6DB040}" destId="{B3AE647B-BCC1-4B4C-8546-A174031C11E5}" srcOrd="0" destOrd="0" presId="urn:microsoft.com/office/officeart/2016/7/layout/LinearArrowProcessNumbered"/>
    <dgm:cxn modelId="{B1383558-7444-46EB-A08B-DC7C76EF502E}" type="presParOf" srcId="{60A5B7A8-63E4-42E3-A88D-BD930B6DB040}" destId="{FD94EECB-3176-4C95-B7D6-40F7637BE8D5}" srcOrd="1" destOrd="0" presId="urn:microsoft.com/office/officeart/2016/7/layout/LinearArrowProcessNumbered"/>
    <dgm:cxn modelId="{F81EE67F-4221-4C74-8CAC-E4E92A0BB6B0}" type="presParOf" srcId="{60A5B7A8-63E4-42E3-A88D-BD930B6DB040}" destId="{D78C3618-4A54-4D5F-BAD3-9F8F2C6739B0}" srcOrd="2" destOrd="0" presId="urn:microsoft.com/office/officeart/2016/7/layout/LinearArrowProcessNumbered"/>
    <dgm:cxn modelId="{77B806D6-F3AB-4B81-A28D-7ED440B60A3D}" type="presParOf" srcId="{60A5B7A8-63E4-42E3-A88D-BD930B6DB040}" destId="{5AE9F3AF-F8E3-4171-920C-12C25DAE7867}" srcOrd="3" destOrd="0" presId="urn:microsoft.com/office/officeart/2016/7/layout/LinearArrowProcessNumbered"/>
    <dgm:cxn modelId="{B81B3285-1153-4DE3-AB60-AC2FA949E53F}" type="presParOf" srcId="{7BD1960D-1CD1-404E-99C8-BC334927C36B}" destId="{33B7B6B9-2B6B-4214-ADEE-A1C3317EAA27}" srcOrd="2" destOrd="0" presId="urn:microsoft.com/office/officeart/2016/7/layout/LinearArrowProcessNumbered"/>
    <dgm:cxn modelId="{B45398B9-5105-45C8-BE88-AF45EC46407B}" type="presParOf" srcId="{040DB71C-6BC5-4047-9BB1-BB9330AE363B}" destId="{A100DEF4-4286-4072-A097-A90EFF76F7C1}" srcOrd="5" destOrd="0" presId="urn:microsoft.com/office/officeart/2016/7/layout/LinearArrowProcessNumbered"/>
    <dgm:cxn modelId="{B5555DCC-3DB9-4FD3-85B7-56142F5E76F5}" type="presParOf" srcId="{040DB71C-6BC5-4047-9BB1-BB9330AE363B}" destId="{BE8CC40C-1198-462D-A002-F1B3BF73AA97}" srcOrd="6" destOrd="0" presId="urn:microsoft.com/office/officeart/2016/7/layout/LinearArrowProcessNumbered"/>
    <dgm:cxn modelId="{2B913EC3-173B-4DAB-9850-6ED3D99744ED}" type="presParOf" srcId="{BE8CC40C-1198-462D-A002-F1B3BF73AA97}" destId="{C850722D-7844-43F1-BB6C-E7BF5B219A8B}" srcOrd="0" destOrd="0" presId="urn:microsoft.com/office/officeart/2016/7/layout/LinearArrowProcessNumbered"/>
    <dgm:cxn modelId="{F832497C-5979-43D5-98CB-E2DD92E41E7B}" type="presParOf" srcId="{BE8CC40C-1198-462D-A002-F1B3BF73AA97}" destId="{DE29FFB7-3CA3-4E97-88CA-05D7217DC6B0}" srcOrd="1" destOrd="0" presId="urn:microsoft.com/office/officeart/2016/7/layout/LinearArrowProcessNumbered"/>
    <dgm:cxn modelId="{A0979774-2BF6-4EE6-983C-2584F84DBD96}" type="presParOf" srcId="{DE29FFB7-3CA3-4E97-88CA-05D7217DC6B0}" destId="{F4B64A61-7553-4C88-AD02-E1A76F31496D}" srcOrd="0" destOrd="0" presId="urn:microsoft.com/office/officeart/2016/7/layout/LinearArrowProcessNumbered"/>
    <dgm:cxn modelId="{EA977A6C-9856-4C6F-AEC1-8C1C3251DAD5}" type="presParOf" srcId="{DE29FFB7-3CA3-4E97-88CA-05D7217DC6B0}" destId="{3F4C6913-6851-4688-BFD0-CD9EFBDE8EFC}" srcOrd="1" destOrd="0" presId="urn:microsoft.com/office/officeart/2016/7/layout/LinearArrowProcessNumbered"/>
    <dgm:cxn modelId="{78E550DE-73A1-42DE-A5D0-AB03E7842B71}" type="presParOf" srcId="{DE29FFB7-3CA3-4E97-88CA-05D7217DC6B0}" destId="{A2DA65C1-FE90-4238-9D41-6CC65EEF8393}" srcOrd="2" destOrd="0" presId="urn:microsoft.com/office/officeart/2016/7/layout/LinearArrowProcessNumbered"/>
    <dgm:cxn modelId="{D2C5F6F0-C2DC-4F0C-B441-2DB85A8E2E98}" type="presParOf" srcId="{DE29FFB7-3CA3-4E97-88CA-05D7217DC6B0}" destId="{9276AC15-7EC5-48C6-8270-DC88C10453AD}" srcOrd="3" destOrd="0" presId="urn:microsoft.com/office/officeart/2016/7/layout/LinearArrowProcessNumbered"/>
    <dgm:cxn modelId="{A828374D-A9E8-4E4A-BF99-F60099A881A4}" type="presParOf" srcId="{BE8CC40C-1198-462D-A002-F1B3BF73AA97}" destId="{F0EF064D-194E-4E24-8AC2-F8A78CC10900}" srcOrd="2" destOrd="0" presId="urn:microsoft.com/office/officeart/2016/7/layout/LinearArrowProcessNumbered"/>
    <dgm:cxn modelId="{B3F0881A-9165-40FF-B0C6-CE6F75D6BE96}" type="presParOf" srcId="{040DB71C-6BC5-4047-9BB1-BB9330AE363B}" destId="{E64B82FF-DE35-4CFF-8B99-44ED478E0921}" srcOrd="7" destOrd="0" presId="urn:microsoft.com/office/officeart/2016/7/layout/LinearArrowProcessNumbered"/>
    <dgm:cxn modelId="{C03EB18A-5904-4D64-9DB9-CE89D33582F9}" type="presParOf" srcId="{040DB71C-6BC5-4047-9BB1-BB9330AE363B}" destId="{00404C02-2D0C-475E-A0DA-3E35C6C86093}" srcOrd="8" destOrd="0" presId="urn:microsoft.com/office/officeart/2016/7/layout/LinearArrowProcessNumbered"/>
    <dgm:cxn modelId="{E16F2B8D-FF72-4EE1-9E44-5A5EC86DD70A}" type="presParOf" srcId="{00404C02-2D0C-475E-A0DA-3E35C6C86093}" destId="{2922B3A0-EFAA-4F8D-A917-1758883D7B12}" srcOrd="0" destOrd="0" presId="urn:microsoft.com/office/officeart/2016/7/layout/LinearArrowProcessNumbered"/>
    <dgm:cxn modelId="{8AB5CA52-9149-4658-B122-F3720B77CCAF}" type="presParOf" srcId="{00404C02-2D0C-475E-A0DA-3E35C6C86093}" destId="{8070237F-662B-4009-8E6E-E5EADD7CDDE5}" srcOrd="1" destOrd="0" presId="urn:microsoft.com/office/officeart/2016/7/layout/LinearArrowProcessNumbered"/>
    <dgm:cxn modelId="{679278C9-16C6-44CF-AA15-021B8F4D7C38}" type="presParOf" srcId="{8070237F-662B-4009-8E6E-E5EADD7CDDE5}" destId="{FF7E6226-EE13-46A5-8B3D-0FA96DC6655B}" srcOrd="0" destOrd="0" presId="urn:microsoft.com/office/officeart/2016/7/layout/LinearArrowProcessNumbered"/>
    <dgm:cxn modelId="{592C5C1A-89AE-4708-B316-2382FF92E069}" type="presParOf" srcId="{8070237F-662B-4009-8E6E-E5EADD7CDDE5}" destId="{99CB5F57-EA57-498E-988E-1F0DA2E35D30}" srcOrd="1" destOrd="0" presId="urn:microsoft.com/office/officeart/2016/7/layout/LinearArrowProcessNumbered"/>
    <dgm:cxn modelId="{40E1DACE-E716-4EDE-BB17-3B20505E8501}" type="presParOf" srcId="{8070237F-662B-4009-8E6E-E5EADD7CDDE5}" destId="{E810B4BD-957C-44D7-92EF-B1AB68A773FE}" srcOrd="2" destOrd="0" presId="urn:microsoft.com/office/officeart/2016/7/layout/LinearArrowProcessNumbered"/>
    <dgm:cxn modelId="{01FC789E-C3FA-4F81-8C70-500FB33517EA}" type="presParOf" srcId="{8070237F-662B-4009-8E6E-E5EADD7CDDE5}" destId="{DDF0CD08-2A48-43D7-90EC-BA0B83EB5517}" srcOrd="3" destOrd="0" presId="urn:microsoft.com/office/officeart/2016/7/layout/LinearArrowProcessNumbered"/>
    <dgm:cxn modelId="{421BF650-D518-4E85-B760-A57131F395C4}" type="presParOf" srcId="{00404C02-2D0C-475E-A0DA-3E35C6C86093}" destId="{2D1F7AFC-EEFC-4DAE-856F-010AE3054F05}" srcOrd="2" destOrd="0" presId="urn:microsoft.com/office/officeart/2016/7/layout/LinearArrowProcessNumbered"/>
    <dgm:cxn modelId="{1ABE47A0-A986-449C-AA25-205B520B5D1D}" type="presParOf" srcId="{040DB71C-6BC5-4047-9BB1-BB9330AE363B}" destId="{FF13BD98-4BB3-4248-8532-874107B168AD}" srcOrd="9" destOrd="0" presId="urn:microsoft.com/office/officeart/2016/7/layout/LinearArrowProcessNumbered"/>
    <dgm:cxn modelId="{795A46F4-9544-4020-84BB-B6345AA89279}" type="presParOf" srcId="{040DB71C-6BC5-4047-9BB1-BB9330AE363B}" destId="{5216048F-79B8-466D-8016-AC1A773BC11E}" srcOrd="10" destOrd="0" presId="urn:microsoft.com/office/officeart/2016/7/layout/LinearArrowProcessNumbered"/>
    <dgm:cxn modelId="{E7262474-8DBF-4DCC-9882-F005441EE555}" type="presParOf" srcId="{5216048F-79B8-466D-8016-AC1A773BC11E}" destId="{906F9D3B-29F0-4F96-8156-9E1643C80C96}" srcOrd="0" destOrd="0" presId="urn:microsoft.com/office/officeart/2016/7/layout/LinearArrowProcessNumbered"/>
    <dgm:cxn modelId="{5E746F32-AEE5-4ECD-B695-46DF2AF897B6}" type="presParOf" srcId="{5216048F-79B8-466D-8016-AC1A773BC11E}" destId="{AA67F6E3-F854-4C25-B626-40BDB0900D0D}" srcOrd="1" destOrd="0" presId="urn:microsoft.com/office/officeart/2016/7/layout/LinearArrowProcessNumbered"/>
    <dgm:cxn modelId="{762696E3-8F41-4065-97B3-F25CFDF26002}" type="presParOf" srcId="{AA67F6E3-F854-4C25-B626-40BDB0900D0D}" destId="{86FEBF12-0FCA-47A0-A905-E91E34DEE07B}" srcOrd="0" destOrd="0" presId="urn:microsoft.com/office/officeart/2016/7/layout/LinearArrowProcessNumbered"/>
    <dgm:cxn modelId="{868AFAA4-835B-41A6-B3DF-3970664BC87D}" type="presParOf" srcId="{AA67F6E3-F854-4C25-B626-40BDB0900D0D}" destId="{63451FEF-558B-4AEE-8CED-2BC779801741}" srcOrd="1" destOrd="0" presId="urn:microsoft.com/office/officeart/2016/7/layout/LinearArrowProcessNumbered"/>
    <dgm:cxn modelId="{EADA09D7-2267-4FD4-9CC9-431EA4D9D83A}" type="presParOf" srcId="{AA67F6E3-F854-4C25-B626-40BDB0900D0D}" destId="{BBDD28AD-5637-444D-9A1A-152147261DA4}" srcOrd="2" destOrd="0" presId="urn:microsoft.com/office/officeart/2016/7/layout/LinearArrowProcessNumbered"/>
    <dgm:cxn modelId="{2C914D79-0845-4B29-B89F-A94F1276B47F}" type="presParOf" srcId="{AA67F6E3-F854-4C25-B626-40BDB0900D0D}" destId="{1FB38D5B-257F-4E39-B958-4832E149C749}" srcOrd="3" destOrd="0" presId="urn:microsoft.com/office/officeart/2016/7/layout/LinearArrowProcessNumbered"/>
    <dgm:cxn modelId="{2ECA4FCA-B135-468F-97E0-4A9B1064520B}" type="presParOf" srcId="{5216048F-79B8-466D-8016-AC1A773BC11E}" destId="{7ABF0D0A-85CC-450B-93CB-BD2382A0210F}" srcOrd="2" destOrd="0" presId="urn:microsoft.com/office/officeart/2016/7/layout/LinearArrowProcessNumbered"/>
    <dgm:cxn modelId="{554A68AB-B483-4D6B-A584-523CC46E7B1A}" type="presParOf" srcId="{040DB71C-6BC5-4047-9BB1-BB9330AE363B}" destId="{59575EC9-5777-4C48-9055-D39E7D376499}" srcOrd="11" destOrd="0" presId="urn:microsoft.com/office/officeart/2016/7/layout/LinearArrowProcessNumbered"/>
    <dgm:cxn modelId="{42809B85-7577-4B02-9C73-9DFB76CBDFF0}" type="presParOf" srcId="{040DB71C-6BC5-4047-9BB1-BB9330AE363B}" destId="{F7B60B64-CE6A-4725-8F02-4C310C0843DA}" srcOrd="12" destOrd="0" presId="urn:microsoft.com/office/officeart/2016/7/layout/LinearArrowProcessNumbered"/>
    <dgm:cxn modelId="{0BD293D3-6841-4873-899F-CC816E778C36}" type="presParOf" srcId="{F7B60B64-CE6A-4725-8F02-4C310C0843DA}" destId="{D8B8487A-C068-4CE6-A0B1-581FB0F8DDC0}" srcOrd="0" destOrd="0" presId="urn:microsoft.com/office/officeart/2016/7/layout/LinearArrowProcessNumbered"/>
    <dgm:cxn modelId="{2108C14A-B14B-4478-8B65-22A9254AC9EC}" type="presParOf" srcId="{F7B60B64-CE6A-4725-8F02-4C310C0843DA}" destId="{7DEE5931-7178-4D7E-9B31-47C2240F9BDC}" srcOrd="1" destOrd="0" presId="urn:microsoft.com/office/officeart/2016/7/layout/LinearArrowProcessNumbered"/>
    <dgm:cxn modelId="{3506FAF2-8D47-46C9-BBDE-5A7B94E676D9}" type="presParOf" srcId="{7DEE5931-7178-4D7E-9B31-47C2240F9BDC}" destId="{B5A084F6-924E-4A76-964B-1BDCF76CAC3F}" srcOrd="0" destOrd="0" presId="urn:microsoft.com/office/officeart/2016/7/layout/LinearArrowProcessNumbered"/>
    <dgm:cxn modelId="{F39104D4-8EFE-4891-BE12-AAFB9720BBBF}" type="presParOf" srcId="{7DEE5931-7178-4D7E-9B31-47C2240F9BDC}" destId="{9F5BCE27-FB25-4981-8C8E-2AB3ECF67F8F}" srcOrd="1" destOrd="0" presId="urn:microsoft.com/office/officeart/2016/7/layout/LinearArrowProcessNumbered"/>
    <dgm:cxn modelId="{428FE91B-367A-4B14-955D-39BF4C8CD1BF}" type="presParOf" srcId="{7DEE5931-7178-4D7E-9B31-47C2240F9BDC}" destId="{892EA696-7B53-48DA-B977-B68C51B84DE9}" srcOrd="2" destOrd="0" presId="urn:microsoft.com/office/officeart/2016/7/layout/LinearArrowProcessNumbered"/>
    <dgm:cxn modelId="{D7BC9816-1DB1-41E4-ACFB-DA89A7F669C4}" type="presParOf" srcId="{7DEE5931-7178-4D7E-9B31-47C2240F9BDC}" destId="{C8ADB527-214B-461B-A56C-286C7056615D}" srcOrd="3" destOrd="0" presId="urn:microsoft.com/office/officeart/2016/7/layout/LinearArrowProcessNumbered"/>
    <dgm:cxn modelId="{A6C8C339-2838-43F3-BABD-2F240259CC8E}" type="presParOf" srcId="{F7B60B64-CE6A-4725-8F02-4C310C0843DA}" destId="{ACB3077B-0EBB-4162-8ECD-ADF35A80F451}" srcOrd="2" destOrd="0" presId="urn:microsoft.com/office/officeart/2016/7/layout/LinearArrowProcessNumbered"/>
    <dgm:cxn modelId="{2A02EA2B-5DB6-4563-A337-E0FFD8BEB8F4}" type="presParOf" srcId="{040DB71C-6BC5-4047-9BB1-BB9330AE363B}" destId="{624485C5-8503-4373-8C9C-A13105AC0F5A}" srcOrd="13" destOrd="0" presId="urn:microsoft.com/office/officeart/2016/7/layout/LinearArrowProcessNumbered"/>
    <dgm:cxn modelId="{C1408FC0-EA46-4D14-9BDB-F2B92150EB24}" type="presParOf" srcId="{040DB71C-6BC5-4047-9BB1-BB9330AE363B}" destId="{4DB31CAA-AA24-4DCB-B4C1-079194C1A647}" srcOrd="14" destOrd="0" presId="urn:microsoft.com/office/officeart/2016/7/layout/LinearArrowProcessNumbered"/>
    <dgm:cxn modelId="{4AE6B9A5-0859-45AF-90AC-1F57F915FB4F}" type="presParOf" srcId="{4DB31CAA-AA24-4DCB-B4C1-079194C1A647}" destId="{8D0EC8E3-B57A-406B-B4C1-3E4C38A9F5BF}" srcOrd="0" destOrd="0" presId="urn:microsoft.com/office/officeart/2016/7/layout/LinearArrowProcessNumbered"/>
    <dgm:cxn modelId="{CE60052B-D175-496E-80D5-F2424AA56683}" type="presParOf" srcId="{4DB31CAA-AA24-4DCB-B4C1-079194C1A647}" destId="{A71A3E31-8357-46BF-8DD7-4C82AA01356D}" srcOrd="1" destOrd="0" presId="urn:microsoft.com/office/officeart/2016/7/layout/LinearArrowProcessNumbered"/>
    <dgm:cxn modelId="{8CA8D329-A49B-4634-89C3-E98E7F6BED78}" type="presParOf" srcId="{A71A3E31-8357-46BF-8DD7-4C82AA01356D}" destId="{0D668EC1-7DA0-4986-BD2A-133EDABA5A64}" srcOrd="0" destOrd="0" presId="urn:microsoft.com/office/officeart/2016/7/layout/LinearArrowProcessNumbered"/>
    <dgm:cxn modelId="{69CFED3C-3320-4D1B-BF51-7607BBAD5A85}" type="presParOf" srcId="{A71A3E31-8357-46BF-8DD7-4C82AA01356D}" destId="{52977F60-EE5E-459C-8391-615ABD63CFE6}" srcOrd="1" destOrd="0" presId="urn:microsoft.com/office/officeart/2016/7/layout/LinearArrowProcessNumbered"/>
    <dgm:cxn modelId="{B06FC1FD-400A-421F-8443-8682F231B43C}" type="presParOf" srcId="{A71A3E31-8357-46BF-8DD7-4C82AA01356D}" destId="{462EB3F8-3115-4373-815F-F64563B8E445}" srcOrd="2" destOrd="0" presId="urn:microsoft.com/office/officeart/2016/7/layout/LinearArrowProcessNumbered"/>
    <dgm:cxn modelId="{4EE53DE2-1965-48BF-9329-74CFF241A9D5}" type="presParOf" srcId="{A71A3E31-8357-46BF-8DD7-4C82AA01356D}" destId="{28FA727E-7FDD-4F74-8AA2-6440B1A78E11}" srcOrd="3" destOrd="0" presId="urn:microsoft.com/office/officeart/2016/7/layout/LinearArrowProcessNumbered"/>
    <dgm:cxn modelId="{6E11A40D-AFBB-4214-A5CA-DCE2AFD402CC}" type="presParOf" srcId="{4DB31CAA-AA24-4DCB-B4C1-079194C1A647}" destId="{241F75C6-6F70-4873-9471-85A078150AE7}" srcOrd="2" destOrd="0" presId="urn:microsoft.com/office/officeart/2016/7/layout/LinearArrowProcessNumbered"/>
    <dgm:cxn modelId="{C0DE5B94-C06E-4CE8-B839-74847BCF6840}" type="presParOf" srcId="{040DB71C-6BC5-4047-9BB1-BB9330AE363B}" destId="{82C3AD42-EC97-4255-911B-3B13A4AF87A8}" srcOrd="15" destOrd="0" presId="urn:microsoft.com/office/officeart/2016/7/layout/LinearArrowProcessNumbered"/>
    <dgm:cxn modelId="{73C61585-4C84-41D0-B9A6-452DC661A19F}" type="presParOf" srcId="{040DB71C-6BC5-4047-9BB1-BB9330AE363B}" destId="{AF02D43A-143C-4A71-A66B-A4CD81B9E77D}" srcOrd="16" destOrd="0" presId="urn:microsoft.com/office/officeart/2016/7/layout/LinearArrowProcessNumbered"/>
    <dgm:cxn modelId="{83CF63B9-5984-4C8A-BE33-1D94480B4EBA}" type="presParOf" srcId="{AF02D43A-143C-4A71-A66B-A4CD81B9E77D}" destId="{7E24E6D7-EF93-4F31-A8F3-68DE0824D1AA}" srcOrd="0" destOrd="0" presId="urn:microsoft.com/office/officeart/2016/7/layout/LinearArrowProcessNumbered"/>
    <dgm:cxn modelId="{0B5DF635-8573-49FA-8C13-D0A2E9F854F0}" type="presParOf" srcId="{AF02D43A-143C-4A71-A66B-A4CD81B9E77D}" destId="{370998AD-3D3C-41D1-A004-6D307F4E225A}" srcOrd="1" destOrd="0" presId="urn:microsoft.com/office/officeart/2016/7/layout/LinearArrowProcessNumbered"/>
    <dgm:cxn modelId="{6075F8AC-6993-4F52-9DD1-E1C9FAFD6543}" type="presParOf" srcId="{370998AD-3D3C-41D1-A004-6D307F4E225A}" destId="{E12F4337-9A4A-4822-9257-883B8A48B26C}" srcOrd="0" destOrd="0" presId="urn:microsoft.com/office/officeart/2016/7/layout/LinearArrowProcessNumbered"/>
    <dgm:cxn modelId="{4C304F04-668D-46E8-83AC-18D1DA886C4A}" type="presParOf" srcId="{370998AD-3D3C-41D1-A004-6D307F4E225A}" destId="{2D5ACA04-4D41-483B-8BA3-861C5A148271}" srcOrd="1" destOrd="0" presId="urn:microsoft.com/office/officeart/2016/7/layout/LinearArrowProcessNumbered"/>
    <dgm:cxn modelId="{1E801806-8E9C-4ADC-BEA4-2BEAC0DE8E77}" type="presParOf" srcId="{370998AD-3D3C-41D1-A004-6D307F4E225A}" destId="{E738B9E6-B0A0-42FD-B20D-ED9DC0CE89DD}" srcOrd="2" destOrd="0" presId="urn:microsoft.com/office/officeart/2016/7/layout/LinearArrowProcessNumbered"/>
    <dgm:cxn modelId="{F4436140-1BF7-4610-83DC-D1F368C9AC25}" type="presParOf" srcId="{370998AD-3D3C-41D1-A004-6D307F4E225A}" destId="{D3C019C8-E3D3-40EE-8E3A-7C77D367E8ED}" srcOrd="3" destOrd="0" presId="urn:microsoft.com/office/officeart/2016/7/layout/LinearArrowProcessNumbered"/>
    <dgm:cxn modelId="{FC1A7585-449A-4B00-A383-0A2AA44FF723}" type="presParOf" srcId="{AF02D43A-143C-4A71-A66B-A4CD81B9E77D}" destId="{7B0B725E-A018-4950-9A11-565F7859687F}"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5FF3BE-B917-43B9-8ABC-4917CE8C93CB}"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852D718E-C2C0-4131-94FD-A1A1EECDD819}">
      <dgm:prSet/>
      <dgm:spPr/>
      <dgm:t>
        <a:bodyPr/>
        <a:lstStyle/>
        <a:p>
          <a:r>
            <a:rPr lang="en-US" dirty="0"/>
            <a:t>WSO is Hiring – Member Services Specialist with Remote Work possibilities</a:t>
          </a:r>
        </a:p>
      </dgm:t>
    </dgm:pt>
    <dgm:pt modelId="{406F267F-27F5-46A0-AF16-A6EACD87EFC4}" type="parTrans" cxnId="{8EE6FAD9-8302-458D-ADA9-5361D710A8C3}">
      <dgm:prSet/>
      <dgm:spPr/>
      <dgm:t>
        <a:bodyPr/>
        <a:lstStyle/>
        <a:p>
          <a:endParaRPr lang="en-US"/>
        </a:p>
      </dgm:t>
    </dgm:pt>
    <dgm:pt modelId="{B0C51846-21A1-4D62-8E50-996608A49C96}" type="sibTrans" cxnId="{8EE6FAD9-8302-458D-ADA9-5361D710A8C3}">
      <dgm:prSet/>
      <dgm:spPr/>
      <dgm:t>
        <a:bodyPr/>
        <a:lstStyle/>
        <a:p>
          <a:endParaRPr lang="en-US"/>
        </a:p>
      </dgm:t>
    </dgm:pt>
    <dgm:pt modelId="{6EBE9E99-B642-460E-92C3-309665656FB5}">
      <dgm:prSet/>
      <dgm:spPr/>
      <dgm:t>
        <a:bodyPr/>
        <a:lstStyle/>
        <a:p>
          <a:r>
            <a:rPr lang="en-US" dirty="0"/>
            <a:t>Member Services Specialist – International position is open! Application deadline: May 25, 2026. See the listing at employment.al-anon.org. For the right person, they will consider hybrid or remote work!</a:t>
          </a:r>
        </a:p>
      </dgm:t>
    </dgm:pt>
    <dgm:pt modelId="{12D40143-C69E-44AB-956E-7EF93D322788}" type="parTrans" cxnId="{48E7CF8B-A9AA-4F9A-A875-DFD3E99EA4DF}">
      <dgm:prSet/>
      <dgm:spPr/>
      <dgm:t>
        <a:bodyPr/>
        <a:lstStyle/>
        <a:p>
          <a:endParaRPr lang="en-US"/>
        </a:p>
      </dgm:t>
    </dgm:pt>
    <dgm:pt modelId="{4CEAD186-807E-4805-BD44-16F3CACC2FBA}" type="sibTrans" cxnId="{48E7CF8B-A9AA-4F9A-A875-DFD3E99EA4DF}">
      <dgm:prSet/>
      <dgm:spPr/>
      <dgm:t>
        <a:bodyPr/>
        <a:lstStyle/>
        <a:p>
          <a:endParaRPr lang="en-US"/>
        </a:p>
      </dgm:t>
    </dgm:pt>
    <dgm:pt modelId="{97D683C4-473D-4197-9321-0A5724960D99}">
      <dgm:prSet/>
      <dgm:spPr/>
      <dgm:t>
        <a:bodyPr/>
        <a:lstStyle/>
        <a:p>
          <a:r>
            <a:rPr lang="en-US" dirty="0"/>
            <a:t>Associate Director, Programs will be opening in the future! They are exploring the exact needs at this time. For the right person, they will consider hybrid or remote work also.</a:t>
          </a:r>
        </a:p>
      </dgm:t>
    </dgm:pt>
    <dgm:pt modelId="{8F8CF7FC-C940-4091-A510-1F6723BEE883}" type="parTrans" cxnId="{1C86F6DC-9365-49AE-9069-EA987C124B84}">
      <dgm:prSet/>
      <dgm:spPr/>
      <dgm:t>
        <a:bodyPr/>
        <a:lstStyle/>
        <a:p>
          <a:endParaRPr lang="en-US"/>
        </a:p>
      </dgm:t>
    </dgm:pt>
    <dgm:pt modelId="{022E11B0-599D-4B25-B820-E9F97A000114}" type="sibTrans" cxnId="{1C86F6DC-9365-49AE-9069-EA987C124B84}">
      <dgm:prSet/>
      <dgm:spPr/>
      <dgm:t>
        <a:bodyPr/>
        <a:lstStyle/>
        <a:p>
          <a:endParaRPr lang="en-US"/>
        </a:p>
      </dgm:t>
    </dgm:pt>
    <dgm:pt modelId="{B08D5B1E-DE8B-4827-8099-29789C606447}">
      <dgm:prSet/>
      <dgm:spPr/>
      <dgm:t>
        <a:bodyPr/>
        <a:lstStyle/>
        <a:p>
          <a:r>
            <a:rPr lang="en-US" dirty="0"/>
            <a:t>Road Trip 2027 – Where will it be? Bids are due September 11, 2026. Do we want to apply?</a:t>
          </a:r>
        </a:p>
      </dgm:t>
    </dgm:pt>
    <dgm:pt modelId="{8BC1FEF8-CA3D-4BAE-BF44-5890AE95ADE1}" type="parTrans" cxnId="{B76FF671-E325-4C94-BE80-3E20C47C0B0E}">
      <dgm:prSet/>
      <dgm:spPr/>
      <dgm:t>
        <a:bodyPr/>
        <a:lstStyle/>
        <a:p>
          <a:endParaRPr lang="en-US"/>
        </a:p>
      </dgm:t>
    </dgm:pt>
    <dgm:pt modelId="{84B3753B-77BF-470D-BD8C-E5D1468F89F6}" type="sibTrans" cxnId="{B76FF671-E325-4C94-BE80-3E20C47C0B0E}">
      <dgm:prSet/>
      <dgm:spPr/>
      <dgm:t>
        <a:bodyPr/>
        <a:lstStyle/>
        <a:p>
          <a:endParaRPr lang="en-US"/>
        </a:p>
      </dgm:t>
    </dgm:pt>
    <dgm:pt modelId="{F999696B-CCEA-48CA-B171-56F3BB26585A}" type="pres">
      <dgm:prSet presAssocID="{3B5FF3BE-B917-43B9-8ABC-4917CE8C93CB}" presName="linear" presStyleCnt="0">
        <dgm:presLayoutVars>
          <dgm:dir/>
          <dgm:animLvl val="lvl"/>
          <dgm:resizeHandles val="exact"/>
        </dgm:presLayoutVars>
      </dgm:prSet>
      <dgm:spPr/>
    </dgm:pt>
    <dgm:pt modelId="{A4658850-0158-4404-A626-6EED9DA7B022}" type="pres">
      <dgm:prSet presAssocID="{852D718E-C2C0-4131-94FD-A1A1EECDD819}" presName="parentLin" presStyleCnt="0"/>
      <dgm:spPr/>
    </dgm:pt>
    <dgm:pt modelId="{780F081B-C139-435D-964B-B23BDFA54E79}" type="pres">
      <dgm:prSet presAssocID="{852D718E-C2C0-4131-94FD-A1A1EECDD819}" presName="parentLeftMargin" presStyleLbl="node1" presStyleIdx="0" presStyleCnt="2"/>
      <dgm:spPr/>
    </dgm:pt>
    <dgm:pt modelId="{342573D7-EE14-48CC-8B76-A80F5CE83122}" type="pres">
      <dgm:prSet presAssocID="{852D718E-C2C0-4131-94FD-A1A1EECDD819}" presName="parentText" presStyleLbl="node1" presStyleIdx="0" presStyleCnt="2">
        <dgm:presLayoutVars>
          <dgm:chMax val="0"/>
          <dgm:bulletEnabled val="1"/>
        </dgm:presLayoutVars>
      </dgm:prSet>
      <dgm:spPr/>
    </dgm:pt>
    <dgm:pt modelId="{F6843D08-62D6-489F-89AF-D5DD1DEAB915}" type="pres">
      <dgm:prSet presAssocID="{852D718E-C2C0-4131-94FD-A1A1EECDD819}" presName="negativeSpace" presStyleCnt="0"/>
      <dgm:spPr/>
    </dgm:pt>
    <dgm:pt modelId="{A5C81D3A-F6E8-4965-BE0E-4DEF9C6FC63A}" type="pres">
      <dgm:prSet presAssocID="{852D718E-C2C0-4131-94FD-A1A1EECDD819}" presName="childText" presStyleLbl="conFgAcc1" presStyleIdx="0" presStyleCnt="2">
        <dgm:presLayoutVars>
          <dgm:bulletEnabled val="1"/>
        </dgm:presLayoutVars>
      </dgm:prSet>
      <dgm:spPr/>
    </dgm:pt>
    <dgm:pt modelId="{1A53A0EE-1AE4-4EC8-A068-BF5EC2FD83A2}" type="pres">
      <dgm:prSet presAssocID="{B0C51846-21A1-4D62-8E50-996608A49C96}" presName="spaceBetweenRectangles" presStyleCnt="0"/>
      <dgm:spPr/>
    </dgm:pt>
    <dgm:pt modelId="{8747B509-538E-4FEE-8420-43FD13731389}" type="pres">
      <dgm:prSet presAssocID="{B08D5B1E-DE8B-4827-8099-29789C606447}" presName="parentLin" presStyleCnt="0"/>
      <dgm:spPr/>
    </dgm:pt>
    <dgm:pt modelId="{46A25C18-A30B-4FD8-BDB1-7D112C15E63A}" type="pres">
      <dgm:prSet presAssocID="{B08D5B1E-DE8B-4827-8099-29789C606447}" presName="parentLeftMargin" presStyleLbl="node1" presStyleIdx="0" presStyleCnt="2"/>
      <dgm:spPr/>
    </dgm:pt>
    <dgm:pt modelId="{D729403F-91BD-4FB7-A31C-D3F6AFBD70D2}" type="pres">
      <dgm:prSet presAssocID="{B08D5B1E-DE8B-4827-8099-29789C606447}" presName="parentText" presStyleLbl="node1" presStyleIdx="1" presStyleCnt="2">
        <dgm:presLayoutVars>
          <dgm:chMax val="0"/>
          <dgm:bulletEnabled val="1"/>
        </dgm:presLayoutVars>
      </dgm:prSet>
      <dgm:spPr/>
    </dgm:pt>
    <dgm:pt modelId="{384098C7-176A-4209-AD41-C4A85A9DF10D}" type="pres">
      <dgm:prSet presAssocID="{B08D5B1E-DE8B-4827-8099-29789C606447}" presName="negativeSpace" presStyleCnt="0"/>
      <dgm:spPr/>
    </dgm:pt>
    <dgm:pt modelId="{4532F2F4-6E87-417A-8CBD-1DB63A3F66C1}" type="pres">
      <dgm:prSet presAssocID="{B08D5B1E-DE8B-4827-8099-29789C606447}" presName="childText" presStyleLbl="conFgAcc1" presStyleIdx="1" presStyleCnt="2">
        <dgm:presLayoutVars>
          <dgm:bulletEnabled val="1"/>
        </dgm:presLayoutVars>
      </dgm:prSet>
      <dgm:spPr/>
    </dgm:pt>
  </dgm:ptLst>
  <dgm:cxnLst>
    <dgm:cxn modelId="{4D931C01-1DD3-4C9E-A0BD-37CA3C8CFEFD}" type="presOf" srcId="{B08D5B1E-DE8B-4827-8099-29789C606447}" destId="{D729403F-91BD-4FB7-A31C-D3F6AFBD70D2}" srcOrd="1" destOrd="0" presId="urn:microsoft.com/office/officeart/2005/8/layout/list1"/>
    <dgm:cxn modelId="{5EBA2805-1CA8-48AF-A759-D51B04F2631E}" type="presOf" srcId="{B08D5B1E-DE8B-4827-8099-29789C606447}" destId="{46A25C18-A30B-4FD8-BDB1-7D112C15E63A}" srcOrd="0" destOrd="0" presId="urn:microsoft.com/office/officeart/2005/8/layout/list1"/>
    <dgm:cxn modelId="{639F7767-A760-4B98-93B8-E52148E9FF05}" type="presOf" srcId="{97D683C4-473D-4197-9321-0A5724960D99}" destId="{A5C81D3A-F6E8-4965-BE0E-4DEF9C6FC63A}" srcOrd="0" destOrd="1" presId="urn:microsoft.com/office/officeart/2005/8/layout/list1"/>
    <dgm:cxn modelId="{FE0BD46A-8749-49AF-933D-23B769B65B6E}" type="presOf" srcId="{852D718E-C2C0-4131-94FD-A1A1EECDD819}" destId="{780F081B-C139-435D-964B-B23BDFA54E79}" srcOrd="0" destOrd="0" presId="urn:microsoft.com/office/officeart/2005/8/layout/list1"/>
    <dgm:cxn modelId="{B76FF671-E325-4C94-BE80-3E20C47C0B0E}" srcId="{3B5FF3BE-B917-43B9-8ABC-4917CE8C93CB}" destId="{B08D5B1E-DE8B-4827-8099-29789C606447}" srcOrd="1" destOrd="0" parTransId="{8BC1FEF8-CA3D-4BAE-BF44-5890AE95ADE1}" sibTransId="{84B3753B-77BF-470D-BD8C-E5D1468F89F6}"/>
    <dgm:cxn modelId="{B7731F75-B8BA-4513-9EBD-DCDB1D8309DF}" type="presOf" srcId="{852D718E-C2C0-4131-94FD-A1A1EECDD819}" destId="{342573D7-EE14-48CC-8B76-A80F5CE83122}" srcOrd="1" destOrd="0" presId="urn:microsoft.com/office/officeart/2005/8/layout/list1"/>
    <dgm:cxn modelId="{48E7CF8B-A9AA-4F9A-A875-DFD3E99EA4DF}" srcId="{852D718E-C2C0-4131-94FD-A1A1EECDD819}" destId="{6EBE9E99-B642-460E-92C3-309665656FB5}" srcOrd="0" destOrd="0" parTransId="{12D40143-C69E-44AB-956E-7EF93D322788}" sibTransId="{4CEAD186-807E-4805-BD44-16F3CACC2FBA}"/>
    <dgm:cxn modelId="{8EE6FAD9-8302-458D-ADA9-5361D710A8C3}" srcId="{3B5FF3BE-B917-43B9-8ABC-4917CE8C93CB}" destId="{852D718E-C2C0-4131-94FD-A1A1EECDD819}" srcOrd="0" destOrd="0" parTransId="{406F267F-27F5-46A0-AF16-A6EACD87EFC4}" sibTransId="{B0C51846-21A1-4D62-8E50-996608A49C96}"/>
    <dgm:cxn modelId="{1C86F6DC-9365-49AE-9069-EA987C124B84}" srcId="{852D718E-C2C0-4131-94FD-A1A1EECDD819}" destId="{97D683C4-473D-4197-9321-0A5724960D99}" srcOrd="1" destOrd="0" parTransId="{8F8CF7FC-C940-4091-A510-1F6723BEE883}" sibTransId="{022E11B0-599D-4B25-B820-E9F97A000114}"/>
    <dgm:cxn modelId="{3F5D87E4-88C9-453C-A8D9-D0FD6D9D021D}" type="presOf" srcId="{6EBE9E99-B642-460E-92C3-309665656FB5}" destId="{A5C81D3A-F6E8-4965-BE0E-4DEF9C6FC63A}" srcOrd="0" destOrd="0" presId="urn:microsoft.com/office/officeart/2005/8/layout/list1"/>
    <dgm:cxn modelId="{9DCE07EE-B867-4263-9AF8-DB9C6660762D}" type="presOf" srcId="{3B5FF3BE-B917-43B9-8ABC-4917CE8C93CB}" destId="{F999696B-CCEA-48CA-B171-56F3BB26585A}" srcOrd="0" destOrd="0" presId="urn:microsoft.com/office/officeart/2005/8/layout/list1"/>
    <dgm:cxn modelId="{C2FC0B29-DF8A-46A2-A983-2B5E8AF611B9}" type="presParOf" srcId="{F999696B-CCEA-48CA-B171-56F3BB26585A}" destId="{A4658850-0158-4404-A626-6EED9DA7B022}" srcOrd="0" destOrd="0" presId="urn:microsoft.com/office/officeart/2005/8/layout/list1"/>
    <dgm:cxn modelId="{4373E9EB-DBEB-4F07-BC04-C3CFF2B61BAA}" type="presParOf" srcId="{A4658850-0158-4404-A626-6EED9DA7B022}" destId="{780F081B-C139-435D-964B-B23BDFA54E79}" srcOrd="0" destOrd="0" presId="urn:microsoft.com/office/officeart/2005/8/layout/list1"/>
    <dgm:cxn modelId="{DAD3C3D0-3114-4526-A234-B09088490683}" type="presParOf" srcId="{A4658850-0158-4404-A626-6EED9DA7B022}" destId="{342573D7-EE14-48CC-8B76-A80F5CE83122}" srcOrd="1" destOrd="0" presId="urn:microsoft.com/office/officeart/2005/8/layout/list1"/>
    <dgm:cxn modelId="{0F4BD455-5A20-4ABC-832D-4DEB7A215541}" type="presParOf" srcId="{F999696B-CCEA-48CA-B171-56F3BB26585A}" destId="{F6843D08-62D6-489F-89AF-D5DD1DEAB915}" srcOrd="1" destOrd="0" presId="urn:microsoft.com/office/officeart/2005/8/layout/list1"/>
    <dgm:cxn modelId="{39CF3616-30DC-4A28-B58F-AC99AC8EA854}" type="presParOf" srcId="{F999696B-CCEA-48CA-B171-56F3BB26585A}" destId="{A5C81D3A-F6E8-4965-BE0E-4DEF9C6FC63A}" srcOrd="2" destOrd="0" presId="urn:microsoft.com/office/officeart/2005/8/layout/list1"/>
    <dgm:cxn modelId="{A194F0FC-71F1-4D03-A284-587916FA5F9F}" type="presParOf" srcId="{F999696B-CCEA-48CA-B171-56F3BB26585A}" destId="{1A53A0EE-1AE4-4EC8-A068-BF5EC2FD83A2}" srcOrd="3" destOrd="0" presId="urn:microsoft.com/office/officeart/2005/8/layout/list1"/>
    <dgm:cxn modelId="{ED9755EA-77C1-456F-A49B-477E11F80CED}" type="presParOf" srcId="{F999696B-CCEA-48CA-B171-56F3BB26585A}" destId="{8747B509-538E-4FEE-8420-43FD13731389}" srcOrd="4" destOrd="0" presId="urn:microsoft.com/office/officeart/2005/8/layout/list1"/>
    <dgm:cxn modelId="{3D354484-9941-4694-B61A-E675A4829AA9}" type="presParOf" srcId="{8747B509-538E-4FEE-8420-43FD13731389}" destId="{46A25C18-A30B-4FD8-BDB1-7D112C15E63A}" srcOrd="0" destOrd="0" presId="urn:microsoft.com/office/officeart/2005/8/layout/list1"/>
    <dgm:cxn modelId="{BA494A1D-1E63-4CF9-A515-52187FB57357}" type="presParOf" srcId="{8747B509-538E-4FEE-8420-43FD13731389}" destId="{D729403F-91BD-4FB7-A31C-D3F6AFBD70D2}" srcOrd="1" destOrd="0" presId="urn:microsoft.com/office/officeart/2005/8/layout/list1"/>
    <dgm:cxn modelId="{63196E2B-310B-4585-BC6F-26CACBBAC2DB}" type="presParOf" srcId="{F999696B-CCEA-48CA-B171-56F3BB26585A}" destId="{384098C7-176A-4209-AD41-C4A85A9DF10D}" srcOrd="5" destOrd="0" presId="urn:microsoft.com/office/officeart/2005/8/layout/list1"/>
    <dgm:cxn modelId="{AF6095E5-A63C-46FD-AD1E-EE1A3A11CEC5}" type="presParOf" srcId="{F999696B-CCEA-48CA-B171-56F3BB26585A}" destId="{4532F2F4-6E87-417A-8CBD-1DB63A3F66C1}"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F5F75BF-73A0-4402-8E8A-16670B562594}" type="doc">
      <dgm:prSet loTypeId="urn:microsoft.com/office/officeart/2005/8/layout/list1" loCatId="list" qsTypeId="urn:microsoft.com/office/officeart/2005/8/quickstyle/simple1" qsCatId="simple" csTypeId="urn:microsoft.com/office/officeart/2005/8/colors/accent5_2" csCatId="accent5"/>
      <dgm:spPr/>
      <dgm:t>
        <a:bodyPr/>
        <a:lstStyle/>
        <a:p>
          <a:endParaRPr lang="en-US"/>
        </a:p>
      </dgm:t>
    </dgm:pt>
    <dgm:pt modelId="{EB3AF769-3DCC-4EE1-9983-33F8FDBE8F2E}">
      <dgm:prSet/>
      <dgm:spPr/>
      <dgm:t>
        <a:bodyPr/>
        <a:lstStyle/>
        <a:p>
          <a:r>
            <a:rPr lang="en-US" dirty="0"/>
            <a:t>2028 Al-Anon International Convention in Minneapolis, MN</a:t>
          </a:r>
        </a:p>
      </dgm:t>
    </dgm:pt>
    <dgm:pt modelId="{3868E320-88D3-41F1-BDBE-A34AC4071EC8}" type="parTrans" cxnId="{03C67368-B168-4CAF-B330-B7813EDE2CD1}">
      <dgm:prSet/>
      <dgm:spPr/>
      <dgm:t>
        <a:bodyPr/>
        <a:lstStyle/>
        <a:p>
          <a:endParaRPr lang="en-US"/>
        </a:p>
      </dgm:t>
    </dgm:pt>
    <dgm:pt modelId="{56F02682-6B8A-418C-AE7F-74EB072146D0}" type="sibTrans" cxnId="{03C67368-B168-4CAF-B330-B7813EDE2CD1}">
      <dgm:prSet/>
      <dgm:spPr/>
      <dgm:t>
        <a:bodyPr/>
        <a:lstStyle/>
        <a:p>
          <a:endParaRPr lang="en-US"/>
        </a:p>
      </dgm:t>
    </dgm:pt>
    <dgm:pt modelId="{2EC84511-54E6-4D4F-AFFE-E0298255BB7F}">
      <dgm:prSet/>
      <dgm:spPr/>
      <dgm:t>
        <a:bodyPr/>
        <a:lstStyle/>
        <a:p>
          <a:r>
            <a:rPr lang="en-US" dirty="0"/>
            <a:t>July 20–22,2028; Registration opens September 2027</a:t>
          </a:r>
        </a:p>
      </dgm:t>
    </dgm:pt>
    <dgm:pt modelId="{AB80DEF8-3F8A-4CE8-A92B-F1430891EA25}" type="parTrans" cxnId="{C0D41734-065A-4EFD-A644-EB9A6B93F233}">
      <dgm:prSet/>
      <dgm:spPr/>
      <dgm:t>
        <a:bodyPr/>
        <a:lstStyle/>
        <a:p>
          <a:endParaRPr lang="en-US"/>
        </a:p>
      </dgm:t>
    </dgm:pt>
    <dgm:pt modelId="{10A61D5E-55BB-4309-8FCA-D36F93F32359}" type="sibTrans" cxnId="{C0D41734-065A-4EFD-A644-EB9A6B93F233}">
      <dgm:prSet/>
      <dgm:spPr/>
      <dgm:t>
        <a:bodyPr/>
        <a:lstStyle/>
        <a:p>
          <a:endParaRPr lang="en-US"/>
        </a:p>
      </dgm:t>
    </dgm:pt>
    <dgm:pt modelId="{41B49D6A-A4FE-49E4-ACC4-DB05F0A1EC6F}">
      <dgm:prSet/>
      <dgm:spPr/>
      <dgm:t>
        <a:bodyPr/>
        <a:lstStyle/>
        <a:p>
          <a:r>
            <a:rPr lang="en-US" dirty="0"/>
            <a:t>If you plan to fly and stay in the adjoining hotel…</a:t>
          </a:r>
        </a:p>
      </dgm:t>
    </dgm:pt>
    <dgm:pt modelId="{55A40AE1-FDF6-4B52-ABA0-F5E7BA967A0A}" type="parTrans" cxnId="{6D10AABC-A3AC-4712-AFE1-F93863A66F49}">
      <dgm:prSet/>
      <dgm:spPr/>
      <dgm:t>
        <a:bodyPr/>
        <a:lstStyle/>
        <a:p>
          <a:endParaRPr lang="en-US"/>
        </a:p>
      </dgm:t>
    </dgm:pt>
    <dgm:pt modelId="{F2350A80-ED0B-4558-BF32-6D5D0B613044}" type="sibTrans" cxnId="{6D10AABC-A3AC-4712-AFE1-F93863A66F49}">
      <dgm:prSet/>
      <dgm:spPr/>
      <dgm:t>
        <a:bodyPr/>
        <a:lstStyle/>
        <a:p>
          <a:endParaRPr lang="en-US"/>
        </a:p>
      </dgm:t>
    </dgm:pt>
    <dgm:pt modelId="{D6CF9D43-8F1C-4E1F-ADAF-0408D1B6AF0E}">
      <dgm:prSet/>
      <dgm:spPr/>
      <dgm:t>
        <a:bodyPr/>
        <a:lstStyle/>
        <a:p>
          <a:r>
            <a:rPr lang="en-US" dirty="0"/>
            <a:t>$69/mo. for solo travelers</a:t>
          </a:r>
        </a:p>
      </dgm:t>
    </dgm:pt>
    <dgm:pt modelId="{9AFF2D63-8298-42AD-A570-1B65034E0AB4}" type="parTrans" cxnId="{58C89C41-E39D-4DB9-BD92-B558D22B705E}">
      <dgm:prSet/>
      <dgm:spPr/>
      <dgm:t>
        <a:bodyPr/>
        <a:lstStyle/>
        <a:p>
          <a:endParaRPr lang="en-US"/>
        </a:p>
      </dgm:t>
    </dgm:pt>
    <dgm:pt modelId="{C764B0AC-4690-45C1-977E-84AB93CD2B49}" type="sibTrans" cxnId="{58C89C41-E39D-4DB9-BD92-B558D22B705E}">
      <dgm:prSet/>
      <dgm:spPr/>
      <dgm:t>
        <a:bodyPr/>
        <a:lstStyle/>
        <a:p>
          <a:endParaRPr lang="en-US"/>
        </a:p>
      </dgm:t>
    </dgm:pt>
    <dgm:pt modelId="{E5DAE65F-2895-420C-86F1-90E45F30FAE1}">
      <dgm:prSet/>
      <dgm:spPr/>
      <dgm:t>
        <a:bodyPr/>
        <a:lstStyle/>
        <a:p>
          <a:r>
            <a:rPr lang="en-US" dirty="0"/>
            <a:t>$49/mo. for sharing a room</a:t>
          </a:r>
        </a:p>
      </dgm:t>
    </dgm:pt>
    <dgm:pt modelId="{E78EDE2D-2FA3-47B1-988B-55A5916CAE99}" type="parTrans" cxnId="{BE453341-A2B7-4C03-8E58-97B779A6208E}">
      <dgm:prSet/>
      <dgm:spPr/>
      <dgm:t>
        <a:bodyPr/>
        <a:lstStyle/>
        <a:p>
          <a:endParaRPr lang="en-US"/>
        </a:p>
      </dgm:t>
    </dgm:pt>
    <dgm:pt modelId="{85414546-7C07-49DC-94E1-BEB71D226AD8}" type="sibTrans" cxnId="{BE453341-A2B7-4C03-8E58-97B779A6208E}">
      <dgm:prSet/>
      <dgm:spPr/>
      <dgm:t>
        <a:bodyPr/>
        <a:lstStyle/>
        <a:p>
          <a:endParaRPr lang="en-US"/>
        </a:p>
      </dgm:t>
    </dgm:pt>
    <dgm:pt modelId="{34E86E20-F8EA-4CEC-80BD-EF3CC759D900}">
      <dgm:prSet/>
      <dgm:spPr/>
      <dgm:t>
        <a:bodyPr/>
        <a:lstStyle/>
        <a:p>
          <a:r>
            <a:rPr lang="en-US" dirty="0"/>
            <a:t>Member written sharing's are needed for new CAL </a:t>
          </a:r>
        </a:p>
      </dgm:t>
    </dgm:pt>
    <dgm:pt modelId="{DBED7544-AB70-4D05-9A94-9EA012D86DF4}" type="parTrans" cxnId="{D8E61656-A787-4DEE-82D8-EB6A9A64E32F}">
      <dgm:prSet/>
      <dgm:spPr/>
      <dgm:t>
        <a:bodyPr/>
        <a:lstStyle/>
        <a:p>
          <a:endParaRPr lang="en-US"/>
        </a:p>
      </dgm:t>
    </dgm:pt>
    <dgm:pt modelId="{2B7BA16E-BD1D-432E-9131-CCAECA7C1EC4}" type="sibTrans" cxnId="{D8E61656-A787-4DEE-82D8-EB6A9A64E32F}">
      <dgm:prSet/>
      <dgm:spPr/>
      <dgm:t>
        <a:bodyPr/>
        <a:lstStyle/>
        <a:p>
          <a:endParaRPr lang="en-US"/>
        </a:p>
      </dgm:t>
    </dgm:pt>
    <dgm:pt modelId="{F6EFF7DA-BDD9-4CB6-9109-530A81B589CB}">
      <dgm:prSet/>
      <dgm:spPr/>
      <dgm:t>
        <a:bodyPr/>
        <a:lstStyle/>
        <a:p>
          <a:r>
            <a:rPr lang="en-US" dirty="0"/>
            <a:t>Sponsorship/Service Sponsorship: Last call for member submissions! Deadline: June 30, 2026</a:t>
          </a:r>
        </a:p>
      </dgm:t>
    </dgm:pt>
    <dgm:pt modelId="{3EDCEE91-B6BA-4D34-B895-6CAA55B07014}" type="parTrans" cxnId="{371D6BF1-6A7C-418E-A7B7-125E5C82AC01}">
      <dgm:prSet/>
      <dgm:spPr/>
      <dgm:t>
        <a:bodyPr/>
        <a:lstStyle/>
        <a:p>
          <a:endParaRPr lang="en-US"/>
        </a:p>
      </dgm:t>
    </dgm:pt>
    <dgm:pt modelId="{97B3A621-E6D1-4A02-9DE3-B0E05D4422E8}" type="sibTrans" cxnId="{371D6BF1-6A7C-418E-A7B7-125E5C82AC01}">
      <dgm:prSet/>
      <dgm:spPr/>
      <dgm:t>
        <a:bodyPr/>
        <a:lstStyle/>
        <a:p>
          <a:endParaRPr lang="en-US"/>
        </a:p>
      </dgm:t>
    </dgm:pt>
    <dgm:pt modelId="{B94B23BD-6919-4F0E-9D77-D79769CB28E8}">
      <dgm:prSet/>
      <dgm:spPr/>
      <dgm:t>
        <a:bodyPr/>
        <a:lstStyle/>
        <a:p>
          <a:r>
            <a:rPr lang="en-US" dirty="0"/>
            <a:t>Will be released at the 2028 International Convention</a:t>
          </a:r>
        </a:p>
      </dgm:t>
    </dgm:pt>
    <dgm:pt modelId="{80FEC378-7D6C-45F9-9588-AE01D24A33B1}" type="parTrans" cxnId="{84DA1FCA-5959-4D0C-ACEA-B8B3899C61C2}">
      <dgm:prSet/>
      <dgm:spPr/>
      <dgm:t>
        <a:bodyPr/>
        <a:lstStyle/>
        <a:p>
          <a:endParaRPr lang="en-US"/>
        </a:p>
      </dgm:t>
    </dgm:pt>
    <dgm:pt modelId="{AA002636-52A1-4976-93B6-F594BB4AD3B4}" type="sibTrans" cxnId="{84DA1FCA-5959-4D0C-ACEA-B8B3899C61C2}">
      <dgm:prSet/>
      <dgm:spPr/>
      <dgm:t>
        <a:bodyPr/>
        <a:lstStyle/>
        <a:p>
          <a:endParaRPr lang="en-US"/>
        </a:p>
      </dgm:t>
    </dgm:pt>
    <dgm:pt modelId="{343030AE-BEC5-4331-985C-32EB9E3ACCA6}">
      <dgm:prSet/>
      <dgm:spPr/>
      <dgm:t>
        <a:bodyPr/>
        <a:lstStyle/>
        <a:p>
          <a:r>
            <a:rPr lang="en-US" dirty="0"/>
            <a:t>Finances in Recovery: Open call for member submissions</a:t>
          </a:r>
        </a:p>
      </dgm:t>
    </dgm:pt>
    <dgm:pt modelId="{AE85AD69-EBDC-45C2-9E8F-57763218C989}" type="parTrans" cxnId="{544D0195-2FEA-4F45-BADB-DC867FBDA22B}">
      <dgm:prSet/>
      <dgm:spPr/>
      <dgm:t>
        <a:bodyPr/>
        <a:lstStyle/>
        <a:p>
          <a:endParaRPr lang="en-US"/>
        </a:p>
      </dgm:t>
    </dgm:pt>
    <dgm:pt modelId="{CC864EE4-3D1C-4A7C-9D84-032F45AEA73F}" type="sibTrans" cxnId="{544D0195-2FEA-4F45-BADB-DC867FBDA22B}">
      <dgm:prSet/>
      <dgm:spPr/>
      <dgm:t>
        <a:bodyPr/>
        <a:lstStyle/>
        <a:p>
          <a:endParaRPr lang="en-US"/>
        </a:p>
      </dgm:t>
    </dgm:pt>
    <dgm:pt modelId="{A81AEBD9-FA6F-4515-8BD0-40D2F5678611}">
      <dgm:prSet/>
      <dgm:spPr/>
      <dgm:t>
        <a:bodyPr/>
        <a:lstStyle/>
        <a:p>
          <a:r>
            <a:rPr lang="en-US" dirty="0"/>
            <a:t>The FORUM: On-going</a:t>
          </a:r>
        </a:p>
      </dgm:t>
    </dgm:pt>
    <dgm:pt modelId="{C14F76F6-0E91-439D-AD74-27E36B69AACF}" type="parTrans" cxnId="{C731DC3A-D4D9-462F-8969-91E2AEC38D0A}">
      <dgm:prSet/>
      <dgm:spPr/>
      <dgm:t>
        <a:bodyPr/>
        <a:lstStyle/>
        <a:p>
          <a:endParaRPr lang="en-US"/>
        </a:p>
      </dgm:t>
    </dgm:pt>
    <dgm:pt modelId="{21EB8DC3-5B77-47A1-B7F3-871A7ECB89C0}" type="sibTrans" cxnId="{C731DC3A-D4D9-462F-8969-91E2AEC38D0A}">
      <dgm:prSet/>
      <dgm:spPr/>
      <dgm:t>
        <a:bodyPr/>
        <a:lstStyle/>
        <a:p>
          <a:endParaRPr lang="en-US"/>
        </a:p>
      </dgm:t>
    </dgm:pt>
    <dgm:pt modelId="{0884B9D1-FED7-4758-86BC-BBED0F25958F}" type="pres">
      <dgm:prSet presAssocID="{9F5F75BF-73A0-4402-8E8A-16670B562594}" presName="linear" presStyleCnt="0">
        <dgm:presLayoutVars>
          <dgm:dir/>
          <dgm:animLvl val="lvl"/>
          <dgm:resizeHandles val="exact"/>
        </dgm:presLayoutVars>
      </dgm:prSet>
      <dgm:spPr/>
    </dgm:pt>
    <dgm:pt modelId="{8BADB99F-D1E4-47F8-B009-C6F13BBBEDAA}" type="pres">
      <dgm:prSet presAssocID="{EB3AF769-3DCC-4EE1-9983-33F8FDBE8F2E}" presName="parentLin" presStyleCnt="0"/>
      <dgm:spPr/>
    </dgm:pt>
    <dgm:pt modelId="{D3FC27A9-53CA-4E39-B154-4B607663EC1D}" type="pres">
      <dgm:prSet presAssocID="{EB3AF769-3DCC-4EE1-9983-33F8FDBE8F2E}" presName="parentLeftMargin" presStyleLbl="node1" presStyleIdx="0" presStyleCnt="2"/>
      <dgm:spPr/>
    </dgm:pt>
    <dgm:pt modelId="{278BFB4E-7F21-4D45-BD68-817A2B5B7329}" type="pres">
      <dgm:prSet presAssocID="{EB3AF769-3DCC-4EE1-9983-33F8FDBE8F2E}" presName="parentText" presStyleLbl="node1" presStyleIdx="0" presStyleCnt="2">
        <dgm:presLayoutVars>
          <dgm:chMax val="0"/>
          <dgm:bulletEnabled val="1"/>
        </dgm:presLayoutVars>
      </dgm:prSet>
      <dgm:spPr/>
    </dgm:pt>
    <dgm:pt modelId="{BE5E7024-1E61-4A12-86FB-27768C6A8C53}" type="pres">
      <dgm:prSet presAssocID="{EB3AF769-3DCC-4EE1-9983-33F8FDBE8F2E}" presName="negativeSpace" presStyleCnt="0"/>
      <dgm:spPr/>
    </dgm:pt>
    <dgm:pt modelId="{44BA7966-85E1-472A-85D6-1378FA9CC6C1}" type="pres">
      <dgm:prSet presAssocID="{EB3AF769-3DCC-4EE1-9983-33F8FDBE8F2E}" presName="childText" presStyleLbl="conFgAcc1" presStyleIdx="0" presStyleCnt="2">
        <dgm:presLayoutVars>
          <dgm:bulletEnabled val="1"/>
        </dgm:presLayoutVars>
      </dgm:prSet>
      <dgm:spPr/>
    </dgm:pt>
    <dgm:pt modelId="{E4E1E48A-E35C-4062-BBC6-7228D1D7FAB1}" type="pres">
      <dgm:prSet presAssocID="{56F02682-6B8A-418C-AE7F-74EB072146D0}" presName="spaceBetweenRectangles" presStyleCnt="0"/>
      <dgm:spPr/>
    </dgm:pt>
    <dgm:pt modelId="{EE302C64-EC35-4984-84E3-84DB66D3C967}" type="pres">
      <dgm:prSet presAssocID="{34E86E20-F8EA-4CEC-80BD-EF3CC759D900}" presName="parentLin" presStyleCnt="0"/>
      <dgm:spPr/>
    </dgm:pt>
    <dgm:pt modelId="{E5519EDF-6E5F-478B-ABBD-EA6C121B47B0}" type="pres">
      <dgm:prSet presAssocID="{34E86E20-F8EA-4CEC-80BD-EF3CC759D900}" presName="parentLeftMargin" presStyleLbl="node1" presStyleIdx="0" presStyleCnt="2"/>
      <dgm:spPr/>
    </dgm:pt>
    <dgm:pt modelId="{BABAD3C2-55BF-4C02-AD9C-F86B9FED15B0}" type="pres">
      <dgm:prSet presAssocID="{34E86E20-F8EA-4CEC-80BD-EF3CC759D900}" presName="parentText" presStyleLbl="node1" presStyleIdx="1" presStyleCnt="2">
        <dgm:presLayoutVars>
          <dgm:chMax val="0"/>
          <dgm:bulletEnabled val="1"/>
        </dgm:presLayoutVars>
      </dgm:prSet>
      <dgm:spPr/>
    </dgm:pt>
    <dgm:pt modelId="{719661FC-1B36-4F5F-8A32-91507E91D333}" type="pres">
      <dgm:prSet presAssocID="{34E86E20-F8EA-4CEC-80BD-EF3CC759D900}" presName="negativeSpace" presStyleCnt="0"/>
      <dgm:spPr/>
    </dgm:pt>
    <dgm:pt modelId="{355AF59C-C106-42B8-97BA-31543ACAD538}" type="pres">
      <dgm:prSet presAssocID="{34E86E20-F8EA-4CEC-80BD-EF3CC759D900}" presName="childText" presStyleLbl="conFgAcc1" presStyleIdx="1" presStyleCnt="2">
        <dgm:presLayoutVars>
          <dgm:bulletEnabled val="1"/>
        </dgm:presLayoutVars>
      </dgm:prSet>
      <dgm:spPr/>
    </dgm:pt>
  </dgm:ptLst>
  <dgm:cxnLst>
    <dgm:cxn modelId="{C0D41734-065A-4EFD-A644-EB9A6B93F233}" srcId="{EB3AF769-3DCC-4EE1-9983-33F8FDBE8F2E}" destId="{2EC84511-54E6-4D4F-AFFE-E0298255BB7F}" srcOrd="0" destOrd="0" parTransId="{AB80DEF8-3F8A-4CE8-A92B-F1430891EA25}" sibTransId="{10A61D5E-55BB-4309-8FCA-D36F93F32359}"/>
    <dgm:cxn modelId="{C731DC3A-D4D9-462F-8969-91E2AEC38D0A}" srcId="{34E86E20-F8EA-4CEC-80BD-EF3CC759D900}" destId="{A81AEBD9-FA6F-4515-8BD0-40D2F5678611}" srcOrd="3" destOrd="0" parTransId="{C14F76F6-0E91-439D-AD74-27E36B69AACF}" sibTransId="{21EB8DC3-5B77-47A1-B7F3-871A7ECB89C0}"/>
    <dgm:cxn modelId="{60EF813F-3378-4D50-90A5-7B807A423F93}" type="presOf" srcId="{9F5F75BF-73A0-4402-8E8A-16670B562594}" destId="{0884B9D1-FED7-4758-86BC-BBED0F25958F}" srcOrd="0" destOrd="0" presId="urn:microsoft.com/office/officeart/2005/8/layout/list1"/>
    <dgm:cxn modelId="{BE453341-A2B7-4C03-8E58-97B779A6208E}" srcId="{41B49D6A-A4FE-49E4-ACC4-DB05F0A1EC6F}" destId="{E5DAE65F-2895-420C-86F1-90E45F30FAE1}" srcOrd="1" destOrd="0" parTransId="{E78EDE2D-2FA3-47B1-988B-55A5916CAE99}" sibTransId="{85414546-7C07-49DC-94E1-BEB71D226AD8}"/>
    <dgm:cxn modelId="{58C89C41-E39D-4DB9-BD92-B558D22B705E}" srcId="{41B49D6A-A4FE-49E4-ACC4-DB05F0A1EC6F}" destId="{D6CF9D43-8F1C-4E1F-ADAF-0408D1B6AF0E}" srcOrd="0" destOrd="0" parTransId="{9AFF2D63-8298-42AD-A570-1B65034E0AB4}" sibTransId="{C764B0AC-4690-45C1-977E-84AB93CD2B49}"/>
    <dgm:cxn modelId="{FC815644-8084-427C-8C73-C42874FAC613}" type="presOf" srcId="{41B49D6A-A4FE-49E4-ACC4-DB05F0A1EC6F}" destId="{44BA7966-85E1-472A-85D6-1378FA9CC6C1}" srcOrd="0" destOrd="1" presId="urn:microsoft.com/office/officeart/2005/8/layout/list1"/>
    <dgm:cxn modelId="{75CAE747-491D-4851-889D-89B46E1F490B}" type="presOf" srcId="{2EC84511-54E6-4D4F-AFFE-E0298255BB7F}" destId="{44BA7966-85E1-472A-85D6-1378FA9CC6C1}" srcOrd="0" destOrd="0" presId="urn:microsoft.com/office/officeart/2005/8/layout/list1"/>
    <dgm:cxn modelId="{03C67368-B168-4CAF-B330-B7813EDE2CD1}" srcId="{9F5F75BF-73A0-4402-8E8A-16670B562594}" destId="{EB3AF769-3DCC-4EE1-9983-33F8FDBE8F2E}" srcOrd="0" destOrd="0" parTransId="{3868E320-88D3-41F1-BDBE-A34AC4071EC8}" sibTransId="{56F02682-6B8A-418C-AE7F-74EB072146D0}"/>
    <dgm:cxn modelId="{D8E61656-A787-4DEE-82D8-EB6A9A64E32F}" srcId="{9F5F75BF-73A0-4402-8E8A-16670B562594}" destId="{34E86E20-F8EA-4CEC-80BD-EF3CC759D900}" srcOrd="1" destOrd="0" parTransId="{DBED7544-AB70-4D05-9A94-9EA012D86DF4}" sibTransId="{2B7BA16E-BD1D-432E-9131-CCAECA7C1EC4}"/>
    <dgm:cxn modelId="{79E2375A-272A-463D-A16D-F170BED051EF}" type="presOf" srcId="{EB3AF769-3DCC-4EE1-9983-33F8FDBE8F2E}" destId="{D3FC27A9-53CA-4E39-B154-4B607663EC1D}" srcOrd="0" destOrd="0" presId="urn:microsoft.com/office/officeart/2005/8/layout/list1"/>
    <dgm:cxn modelId="{BF83FA94-7673-464A-882F-DA96686B24E0}" type="presOf" srcId="{343030AE-BEC5-4331-985C-32EB9E3ACCA6}" destId="{355AF59C-C106-42B8-97BA-31543ACAD538}" srcOrd="0" destOrd="2" presId="urn:microsoft.com/office/officeart/2005/8/layout/list1"/>
    <dgm:cxn modelId="{544D0195-2FEA-4F45-BADB-DC867FBDA22B}" srcId="{34E86E20-F8EA-4CEC-80BD-EF3CC759D900}" destId="{343030AE-BEC5-4331-985C-32EB9E3ACCA6}" srcOrd="2" destOrd="0" parTransId="{AE85AD69-EBDC-45C2-9E8F-57763218C989}" sibTransId="{CC864EE4-3D1C-4A7C-9D84-032F45AEA73F}"/>
    <dgm:cxn modelId="{45099595-4034-4EFA-A19A-5E8C046D4FE8}" type="presOf" srcId="{34E86E20-F8EA-4CEC-80BD-EF3CC759D900}" destId="{E5519EDF-6E5F-478B-ABBD-EA6C121B47B0}" srcOrd="0" destOrd="0" presId="urn:microsoft.com/office/officeart/2005/8/layout/list1"/>
    <dgm:cxn modelId="{B9BA14AA-DFA4-4B8C-8104-517C1565D7AF}" type="presOf" srcId="{A81AEBD9-FA6F-4515-8BD0-40D2F5678611}" destId="{355AF59C-C106-42B8-97BA-31543ACAD538}" srcOrd="0" destOrd="3" presId="urn:microsoft.com/office/officeart/2005/8/layout/list1"/>
    <dgm:cxn modelId="{D74486AD-45A0-4C4A-A1F0-C2187F3E82F7}" type="presOf" srcId="{F6EFF7DA-BDD9-4CB6-9109-530A81B589CB}" destId="{355AF59C-C106-42B8-97BA-31543ACAD538}" srcOrd="0" destOrd="0" presId="urn:microsoft.com/office/officeart/2005/8/layout/list1"/>
    <dgm:cxn modelId="{6D10AABC-A3AC-4712-AFE1-F93863A66F49}" srcId="{EB3AF769-3DCC-4EE1-9983-33F8FDBE8F2E}" destId="{41B49D6A-A4FE-49E4-ACC4-DB05F0A1EC6F}" srcOrd="1" destOrd="0" parTransId="{55A40AE1-FDF6-4B52-ABA0-F5E7BA967A0A}" sibTransId="{F2350A80-ED0B-4558-BF32-6D5D0B613044}"/>
    <dgm:cxn modelId="{38678FC7-F40F-4696-9218-225C55F49850}" type="presOf" srcId="{B94B23BD-6919-4F0E-9D77-D79769CB28E8}" destId="{355AF59C-C106-42B8-97BA-31543ACAD538}" srcOrd="0" destOrd="1" presId="urn:microsoft.com/office/officeart/2005/8/layout/list1"/>
    <dgm:cxn modelId="{84DA1FCA-5959-4D0C-ACEA-B8B3899C61C2}" srcId="{34E86E20-F8EA-4CEC-80BD-EF3CC759D900}" destId="{B94B23BD-6919-4F0E-9D77-D79769CB28E8}" srcOrd="1" destOrd="0" parTransId="{80FEC378-7D6C-45F9-9588-AE01D24A33B1}" sibTransId="{AA002636-52A1-4976-93B6-F594BB4AD3B4}"/>
    <dgm:cxn modelId="{4F9BD2DF-89B3-484B-9147-142002406B9F}" type="presOf" srcId="{E5DAE65F-2895-420C-86F1-90E45F30FAE1}" destId="{44BA7966-85E1-472A-85D6-1378FA9CC6C1}" srcOrd="0" destOrd="3" presId="urn:microsoft.com/office/officeart/2005/8/layout/list1"/>
    <dgm:cxn modelId="{3133B9E1-A759-4F6E-813C-19D986A45CD7}" type="presOf" srcId="{EB3AF769-3DCC-4EE1-9983-33F8FDBE8F2E}" destId="{278BFB4E-7F21-4D45-BD68-817A2B5B7329}" srcOrd="1" destOrd="0" presId="urn:microsoft.com/office/officeart/2005/8/layout/list1"/>
    <dgm:cxn modelId="{26EABBEF-7F13-4477-A8AF-E98BC1C4AB0B}" type="presOf" srcId="{34E86E20-F8EA-4CEC-80BD-EF3CC759D900}" destId="{BABAD3C2-55BF-4C02-AD9C-F86B9FED15B0}" srcOrd="1" destOrd="0" presId="urn:microsoft.com/office/officeart/2005/8/layout/list1"/>
    <dgm:cxn modelId="{371D6BF1-6A7C-418E-A7B7-125E5C82AC01}" srcId="{34E86E20-F8EA-4CEC-80BD-EF3CC759D900}" destId="{F6EFF7DA-BDD9-4CB6-9109-530A81B589CB}" srcOrd="0" destOrd="0" parTransId="{3EDCEE91-B6BA-4D34-B895-6CAA55B07014}" sibTransId="{97B3A621-E6D1-4A02-9DE3-B0E05D4422E8}"/>
    <dgm:cxn modelId="{C28171F7-8FCA-4FE9-923B-6318BE821DA9}" type="presOf" srcId="{D6CF9D43-8F1C-4E1F-ADAF-0408D1B6AF0E}" destId="{44BA7966-85E1-472A-85D6-1378FA9CC6C1}" srcOrd="0" destOrd="2" presId="urn:microsoft.com/office/officeart/2005/8/layout/list1"/>
    <dgm:cxn modelId="{7ED97BBB-C825-4D9A-8B0D-B54D4E13BAAC}" type="presParOf" srcId="{0884B9D1-FED7-4758-86BC-BBED0F25958F}" destId="{8BADB99F-D1E4-47F8-B009-C6F13BBBEDAA}" srcOrd="0" destOrd="0" presId="urn:microsoft.com/office/officeart/2005/8/layout/list1"/>
    <dgm:cxn modelId="{78D4B5EA-6427-44B5-AB9E-8020C3BDDCF2}" type="presParOf" srcId="{8BADB99F-D1E4-47F8-B009-C6F13BBBEDAA}" destId="{D3FC27A9-53CA-4E39-B154-4B607663EC1D}" srcOrd="0" destOrd="0" presId="urn:microsoft.com/office/officeart/2005/8/layout/list1"/>
    <dgm:cxn modelId="{F9D094BE-EFCC-46E6-9417-D120C149AB1C}" type="presParOf" srcId="{8BADB99F-D1E4-47F8-B009-C6F13BBBEDAA}" destId="{278BFB4E-7F21-4D45-BD68-817A2B5B7329}" srcOrd="1" destOrd="0" presId="urn:microsoft.com/office/officeart/2005/8/layout/list1"/>
    <dgm:cxn modelId="{BE2D241D-D28E-44CB-9FDD-A5D1E89FABE1}" type="presParOf" srcId="{0884B9D1-FED7-4758-86BC-BBED0F25958F}" destId="{BE5E7024-1E61-4A12-86FB-27768C6A8C53}" srcOrd="1" destOrd="0" presId="urn:microsoft.com/office/officeart/2005/8/layout/list1"/>
    <dgm:cxn modelId="{EA74675D-30AB-4F0E-95CB-653E6903EE13}" type="presParOf" srcId="{0884B9D1-FED7-4758-86BC-BBED0F25958F}" destId="{44BA7966-85E1-472A-85D6-1378FA9CC6C1}" srcOrd="2" destOrd="0" presId="urn:microsoft.com/office/officeart/2005/8/layout/list1"/>
    <dgm:cxn modelId="{1999338B-F055-400B-8E80-4C7F3CA2C942}" type="presParOf" srcId="{0884B9D1-FED7-4758-86BC-BBED0F25958F}" destId="{E4E1E48A-E35C-4062-BBC6-7228D1D7FAB1}" srcOrd="3" destOrd="0" presId="urn:microsoft.com/office/officeart/2005/8/layout/list1"/>
    <dgm:cxn modelId="{8E603DED-A2B3-47CC-A6CD-45F3C25B7FD4}" type="presParOf" srcId="{0884B9D1-FED7-4758-86BC-BBED0F25958F}" destId="{EE302C64-EC35-4984-84E3-84DB66D3C967}" srcOrd="4" destOrd="0" presId="urn:microsoft.com/office/officeart/2005/8/layout/list1"/>
    <dgm:cxn modelId="{C9B59362-500A-4365-A14D-F14E89B8A5DC}" type="presParOf" srcId="{EE302C64-EC35-4984-84E3-84DB66D3C967}" destId="{E5519EDF-6E5F-478B-ABBD-EA6C121B47B0}" srcOrd="0" destOrd="0" presId="urn:microsoft.com/office/officeart/2005/8/layout/list1"/>
    <dgm:cxn modelId="{950B415D-2327-428F-8E45-493941F1A0B3}" type="presParOf" srcId="{EE302C64-EC35-4984-84E3-84DB66D3C967}" destId="{BABAD3C2-55BF-4C02-AD9C-F86B9FED15B0}" srcOrd="1" destOrd="0" presId="urn:microsoft.com/office/officeart/2005/8/layout/list1"/>
    <dgm:cxn modelId="{E3B93170-E182-49BE-8DEB-2AB574E8E424}" type="presParOf" srcId="{0884B9D1-FED7-4758-86BC-BBED0F25958F}" destId="{719661FC-1B36-4F5F-8A32-91507E91D333}" srcOrd="5" destOrd="0" presId="urn:microsoft.com/office/officeart/2005/8/layout/list1"/>
    <dgm:cxn modelId="{AE12B45C-0D4C-461F-967A-9AD1C30240EB}" type="presParOf" srcId="{0884B9D1-FED7-4758-86BC-BBED0F25958F}" destId="{355AF59C-C106-42B8-97BA-31543ACAD538}"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092D71E-6249-4473-A1AC-4FD96196C972}"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D6958BB-D57E-458B-A8B9-E728E5BED64C}">
      <dgm:prSet/>
      <dgm:spPr/>
      <dgm:t>
        <a:bodyPr/>
        <a:lstStyle/>
        <a:p>
          <a:r>
            <a:rPr lang="en-US" dirty="0"/>
            <a:t>A new program under development to facilitate knowledge sharing in service from one generation to the next!</a:t>
          </a:r>
        </a:p>
      </dgm:t>
    </dgm:pt>
    <dgm:pt modelId="{C4CAE806-B558-42B1-93CB-70738833F16D}" type="parTrans" cxnId="{C1C93050-C205-4DFC-B2BD-45F267C33AAF}">
      <dgm:prSet/>
      <dgm:spPr/>
      <dgm:t>
        <a:bodyPr/>
        <a:lstStyle/>
        <a:p>
          <a:endParaRPr lang="en-US"/>
        </a:p>
      </dgm:t>
    </dgm:pt>
    <dgm:pt modelId="{75370324-EBC6-4CE0-8562-0A7D95CD99AB}" type="sibTrans" cxnId="{C1C93050-C205-4DFC-B2BD-45F267C33AAF}">
      <dgm:prSet/>
      <dgm:spPr/>
      <dgm:t>
        <a:bodyPr/>
        <a:lstStyle/>
        <a:p>
          <a:endParaRPr lang="en-US"/>
        </a:p>
      </dgm:t>
    </dgm:pt>
    <dgm:pt modelId="{F10DAFF8-3423-4817-A98D-966C56991957}">
      <dgm:prSet/>
      <dgm:spPr/>
      <dgm:t>
        <a:bodyPr/>
        <a:lstStyle/>
        <a:p>
          <a:r>
            <a:rPr lang="en-US" dirty="0"/>
            <a:t>Envisions WSO Staff collaborating with past Delegates and Trustees to identify educational gaps and missing institutional service knowledge.</a:t>
          </a:r>
        </a:p>
      </dgm:t>
    </dgm:pt>
    <dgm:pt modelId="{C2331295-5245-4B71-B614-90ABCA1EF440}" type="parTrans" cxnId="{549C6322-DEEF-4F8B-B1E6-847C7DEA0E38}">
      <dgm:prSet/>
      <dgm:spPr/>
      <dgm:t>
        <a:bodyPr/>
        <a:lstStyle/>
        <a:p>
          <a:endParaRPr lang="en-US"/>
        </a:p>
      </dgm:t>
    </dgm:pt>
    <dgm:pt modelId="{C87EA96A-DE56-4438-BDD1-0394F06A1352}" type="sibTrans" cxnId="{549C6322-DEEF-4F8B-B1E6-847C7DEA0E38}">
      <dgm:prSet/>
      <dgm:spPr/>
      <dgm:t>
        <a:bodyPr/>
        <a:lstStyle/>
        <a:p>
          <a:endParaRPr lang="en-US"/>
        </a:p>
      </dgm:t>
    </dgm:pt>
    <dgm:pt modelId="{45551738-20D7-442B-AE5B-6E8E30FEF6B7}">
      <dgm:prSet/>
      <dgm:spPr/>
      <dgm:t>
        <a:bodyPr/>
        <a:lstStyle/>
        <a:p>
          <a:r>
            <a:rPr lang="en-US" dirty="0"/>
            <a:t>The PIO Task Force is charged with overseeing the creation of study guides and toolkits designed to help members receive the service baton with confidence and pass it on with clarity. These tools will be available to the whole fellowship.</a:t>
          </a:r>
        </a:p>
      </dgm:t>
    </dgm:pt>
    <dgm:pt modelId="{69E80C8A-93DF-47FA-96BC-D9133DAB518B}" type="parTrans" cxnId="{55649F65-C96A-429A-9850-EC8619D20429}">
      <dgm:prSet/>
      <dgm:spPr/>
      <dgm:t>
        <a:bodyPr/>
        <a:lstStyle/>
        <a:p>
          <a:endParaRPr lang="en-US"/>
        </a:p>
      </dgm:t>
    </dgm:pt>
    <dgm:pt modelId="{74A0D728-5741-4824-A10F-8EEE3F527BB7}" type="sibTrans" cxnId="{55649F65-C96A-429A-9850-EC8619D20429}">
      <dgm:prSet/>
      <dgm:spPr/>
      <dgm:t>
        <a:bodyPr/>
        <a:lstStyle/>
        <a:p>
          <a:endParaRPr lang="en-US"/>
        </a:p>
      </dgm:t>
    </dgm:pt>
    <dgm:pt modelId="{D53FE608-BB7A-40A9-BF18-CDE4D78E812F}">
      <dgm:prSet/>
      <dgm:spPr/>
      <dgm:t>
        <a:bodyPr/>
        <a:lstStyle/>
        <a:p>
          <a:r>
            <a:rPr lang="en-US" dirty="0"/>
            <a:t>WSO will be seeking members to act as Content Developers, who bring not only service experience but also the ability to  present and prepare materials, collaborate, receive feedback, and who carry the Legacies as a lived practice.</a:t>
          </a:r>
        </a:p>
      </dgm:t>
    </dgm:pt>
    <dgm:pt modelId="{A9A12421-24BC-43AF-9BBB-CA44EE3EB37E}" type="parTrans" cxnId="{B406346C-7D43-46CF-AE75-13CCA59AD5B4}">
      <dgm:prSet/>
      <dgm:spPr/>
      <dgm:t>
        <a:bodyPr/>
        <a:lstStyle/>
        <a:p>
          <a:endParaRPr lang="en-US"/>
        </a:p>
      </dgm:t>
    </dgm:pt>
    <dgm:pt modelId="{F694B6B1-2192-4B37-B83E-3C9CEE952502}" type="sibTrans" cxnId="{B406346C-7D43-46CF-AE75-13CCA59AD5B4}">
      <dgm:prSet/>
      <dgm:spPr/>
      <dgm:t>
        <a:bodyPr/>
        <a:lstStyle/>
        <a:p>
          <a:endParaRPr lang="en-US"/>
        </a:p>
      </dgm:t>
    </dgm:pt>
    <dgm:pt modelId="{D60F192F-A930-4855-8EEE-21F3D6306EA1}">
      <dgm:prSet/>
      <dgm:spPr/>
      <dgm:t>
        <a:bodyPr/>
        <a:lstStyle/>
        <a:p>
          <a:r>
            <a:rPr lang="en-US" b="1" dirty="0"/>
            <a:t>Are you such a person?  </a:t>
          </a:r>
          <a:r>
            <a:rPr lang="en-US" dirty="0"/>
            <a:t>Stay tuned for information to apply!</a:t>
          </a:r>
        </a:p>
      </dgm:t>
    </dgm:pt>
    <dgm:pt modelId="{61D1C33D-1DC2-44B5-9153-0DCC86894586}" type="parTrans" cxnId="{DA5DA9F4-2F07-42B7-9959-D89DE6D2BAD9}">
      <dgm:prSet/>
      <dgm:spPr/>
      <dgm:t>
        <a:bodyPr/>
        <a:lstStyle/>
        <a:p>
          <a:endParaRPr lang="en-US"/>
        </a:p>
      </dgm:t>
    </dgm:pt>
    <dgm:pt modelId="{9C055652-C58F-4773-812C-3535732F3974}" type="sibTrans" cxnId="{DA5DA9F4-2F07-42B7-9959-D89DE6D2BAD9}">
      <dgm:prSet/>
      <dgm:spPr/>
      <dgm:t>
        <a:bodyPr/>
        <a:lstStyle/>
        <a:p>
          <a:endParaRPr lang="en-US"/>
        </a:p>
      </dgm:t>
    </dgm:pt>
    <dgm:pt modelId="{4E2AAB93-C21A-4F6E-9487-42D5504C364D}" type="pres">
      <dgm:prSet presAssocID="{8092D71E-6249-4473-A1AC-4FD96196C972}" presName="outerComposite" presStyleCnt="0">
        <dgm:presLayoutVars>
          <dgm:chMax val="5"/>
          <dgm:dir/>
          <dgm:resizeHandles val="exact"/>
        </dgm:presLayoutVars>
      </dgm:prSet>
      <dgm:spPr/>
    </dgm:pt>
    <dgm:pt modelId="{08209B7E-E0CC-4B37-9252-31BDE12CABCC}" type="pres">
      <dgm:prSet presAssocID="{8092D71E-6249-4473-A1AC-4FD96196C972}" presName="dummyMaxCanvas" presStyleCnt="0">
        <dgm:presLayoutVars/>
      </dgm:prSet>
      <dgm:spPr/>
    </dgm:pt>
    <dgm:pt modelId="{DDC28A95-E3AF-40D3-A1C6-F0D6032E215F}" type="pres">
      <dgm:prSet presAssocID="{8092D71E-6249-4473-A1AC-4FD96196C972}" presName="FiveNodes_1" presStyleLbl="node1" presStyleIdx="0" presStyleCnt="5">
        <dgm:presLayoutVars>
          <dgm:bulletEnabled val="1"/>
        </dgm:presLayoutVars>
      </dgm:prSet>
      <dgm:spPr/>
    </dgm:pt>
    <dgm:pt modelId="{B656BD45-CB2B-4340-BF7E-5E406BCF5A3F}" type="pres">
      <dgm:prSet presAssocID="{8092D71E-6249-4473-A1AC-4FD96196C972}" presName="FiveNodes_2" presStyleLbl="node1" presStyleIdx="1" presStyleCnt="5">
        <dgm:presLayoutVars>
          <dgm:bulletEnabled val="1"/>
        </dgm:presLayoutVars>
      </dgm:prSet>
      <dgm:spPr/>
    </dgm:pt>
    <dgm:pt modelId="{F8C08CDE-3B8B-459B-AEEF-9F68FBA0DB2F}" type="pres">
      <dgm:prSet presAssocID="{8092D71E-6249-4473-A1AC-4FD96196C972}" presName="FiveNodes_3" presStyleLbl="node1" presStyleIdx="2" presStyleCnt="5">
        <dgm:presLayoutVars>
          <dgm:bulletEnabled val="1"/>
        </dgm:presLayoutVars>
      </dgm:prSet>
      <dgm:spPr/>
    </dgm:pt>
    <dgm:pt modelId="{C69995B2-7A03-4B5B-AE4B-05233CEEBDA9}" type="pres">
      <dgm:prSet presAssocID="{8092D71E-6249-4473-A1AC-4FD96196C972}" presName="FiveNodes_4" presStyleLbl="node1" presStyleIdx="3" presStyleCnt="5">
        <dgm:presLayoutVars>
          <dgm:bulletEnabled val="1"/>
        </dgm:presLayoutVars>
      </dgm:prSet>
      <dgm:spPr/>
    </dgm:pt>
    <dgm:pt modelId="{9F3DC512-EBBA-483F-8EBE-D27CC318616F}" type="pres">
      <dgm:prSet presAssocID="{8092D71E-6249-4473-A1AC-4FD96196C972}" presName="FiveNodes_5" presStyleLbl="node1" presStyleIdx="4" presStyleCnt="5">
        <dgm:presLayoutVars>
          <dgm:bulletEnabled val="1"/>
        </dgm:presLayoutVars>
      </dgm:prSet>
      <dgm:spPr/>
    </dgm:pt>
    <dgm:pt modelId="{C22FF236-50DE-4362-A6E9-10EEFC1F661C}" type="pres">
      <dgm:prSet presAssocID="{8092D71E-6249-4473-A1AC-4FD96196C972}" presName="FiveConn_1-2" presStyleLbl="fgAccFollowNode1" presStyleIdx="0" presStyleCnt="4">
        <dgm:presLayoutVars>
          <dgm:bulletEnabled val="1"/>
        </dgm:presLayoutVars>
      </dgm:prSet>
      <dgm:spPr/>
    </dgm:pt>
    <dgm:pt modelId="{7A414D30-C8DC-4BDF-8AF6-62B24F23ACC4}" type="pres">
      <dgm:prSet presAssocID="{8092D71E-6249-4473-A1AC-4FD96196C972}" presName="FiveConn_2-3" presStyleLbl="fgAccFollowNode1" presStyleIdx="1" presStyleCnt="4">
        <dgm:presLayoutVars>
          <dgm:bulletEnabled val="1"/>
        </dgm:presLayoutVars>
      </dgm:prSet>
      <dgm:spPr/>
    </dgm:pt>
    <dgm:pt modelId="{000EC21F-6624-4657-BFC8-BC3E53C59B75}" type="pres">
      <dgm:prSet presAssocID="{8092D71E-6249-4473-A1AC-4FD96196C972}" presName="FiveConn_3-4" presStyleLbl="fgAccFollowNode1" presStyleIdx="2" presStyleCnt="4">
        <dgm:presLayoutVars>
          <dgm:bulletEnabled val="1"/>
        </dgm:presLayoutVars>
      </dgm:prSet>
      <dgm:spPr/>
    </dgm:pt>
    <dgm:pt modelId="{497770E7-4891-4320-B44E-602BB4DF7369}" type="pres">
      <dgm:prSet presAssocID="{8092D71E-6249-4473-A1AC-4FD96196C972}" presName="FiveConn_4-5" presStyleLbl="fgAccFollowNode1" presStyleIdx="3" presStyleCnt="4">
        <dgm:presLayoutVars>
          <dgm:bulletEnabled val="1"/>
        </dgm:presLayoutVars>
      </dgm:prSet>
      <dgm:spPr/>
    </dgm:pt>
    <dgm:pt modelId="{82C3D5AD-BA91-475F-A1B2-9A4CEB98FB50}" type="pres">
      <dgm:prSet presAssocID="{8092D71E-6249-4473-A1AC-4FD96196C972}" presName="FiveNodes_1_text" presStyleLbl="node1" presStyleIdx="4" presStyleCnt="5">
        <dgm:presLayoutVars>
          <dgm:bulletEnabled val="1"/>
        </dgm:presLayoutVars>
      </dgm:prSet>
      <dgm:spPr/>
    </dgm:pt>
    <dgm:pt modelId="{CC032E84-8843-46EB-8526-5B7BBF7A8F4D}" type="pres">
      <dgm:prSet presAssocID="{8092D71E-6249-4473-A1AC-4FD96196C972}" presName="FiveNodes_2_text" presStyleLbl="node1" presStyleIdx="4" presStyleCnt="5">
        <dgm:presLayoutVars>
          <dgm:bulletEnabled val="1"/>
        </dgm:presLayoutVars>
      </dgm:prSet>
      <dgm:spPr/>
    </dgm:pt>
    <dgm:pt modelId="{CC427A17-C40D-4D3B-9D39-FA821B751565}" type="pres">
      <dgm:prSet presAssocID="{8092D71E-6249-4473-A1AC-4FD96196C972}" presName="FiveNodes_3_text" presStyleLbl="node1" presStyleIdx="4" presStyleCnt="5">
        <dgm:presLayoutVars>
          <dgm:bulletEnabled val="1"/>
        </dgm:presLayoutVars>
      </dgm:prSet>
      <dgm:spPr/>
    </dgm:pt>
    <dgm:pt modelId="{9B0F7624-548F-4EAA-968B-0EBADEAFC412}" type="pres">
      <dgm:prSet presAssocID="{8092D71E-6249-4473-A1AC-4FD96196C972}" presName="FiveNodes_4_text" presStyleLbl="node1" presStyleIdx="4" presStyleCnt="5">
        <dgm:presLayoutVars>
          <dgm:bulletEnabled val="1"/>
        </dgm:presLayoutVars>
      </dgm:prSet>
      <dgm:spPr/>
    </dgm:pt>
    <dgm:pt modelId="{35B2FCF4-B7A4-46DB-9339-C0A4170247F0}" type="pres">
      <dgm:prSet presAssocID="{8092D71E-6249-4473-A1AC-4FD96196C972}" presName="FiveNodes_5_text" presStyleLbl="node1" presStyleIdx="4" presStyleCnt="5">
        <dgm:presLayoutVars>
          <dgm:bulletEnabled val="1"/>
        </dgm:presLayoutVars>
      </dgm:prSet>
      <dgm:spPr/>
    </dgm:pt>
  </dgm:ptLst>
  <dgm:cxnLst>
    <dgm:cxn modelId="{7E539B20-9F8F-4A4B-B09C-DBDC2C690C37}" type="presOf" srcId="{75370324-EBC6-4CE0-8562-0A7D95CD99AB}" destId="{C22FF236-50DE-4362-A6E9-10EEFC1F661C}" srcOrd="0" destOrd="0" presId="urn:microsoft.com/office/officeart/2005/8/layout/vProcess5"/>
    <dgm:cxn modelId="{549C6322-DEEF-4F8B-B1E6-847C7DEA0E38}" srcId="{8092D71E-6249-4473-A1AC-4FD96196C972}" destId="{F10DAFF8-3423-4817-A98D-966C56991957}" srcOrd="1" destOrd="0" parTransId="{C2331295-5245-4B71-B614-90ABCA1EF440}" sibTransId="{C87EA96A-DE56-4438-BDD1-0394F06A1352}"/>
    <dgm:cxn modelId="{62D91A32-89C4-48D2-AC5E-2E484CE691BC}" type="presOf" srcId="{D53FE608-BB7A-40A9-BF18-CDE4D78E812F}" destId="{9B0F7624-548F-4EAA-968B-0EBADEAFC412}" srcOrd="1" destOrd="0" presId="urn:microsoft.com/office/officeart/2005/8/layout/vProcess5"/>
    <dgm:cxn modelId="{B8B1A640-3925-4680-90D4-2139DEFA0375}" type="presOf" srcId="{F694B6B1-2192-4B37-B83E-3C9CEE952502}" destId="{497770E7-4891-4320-B44E-602BB4DF7369}" srcOrd="0" destOrd="0" presId="urn:microsoft.com/office/officeart/2005/8/layout/vProcess5"/>
    <dgm:cxn modelId="{58AEE95E-975C-4F81-BDDC-A0CC4BB81B85}" type="presOf" srcId="{74A0D728-5741-4824-A10F-8EEE3F527BB7}" destId="{000EC21F-6624-4657-BFC8-BC3E53C59B75}" srcOrd="0" destOrd="0" presId="urn:microsoft.com/office/officeart/2005/8/layout/vProcess5"/>
    <dgm:cxn modelId="{55649F65-C96A-429A-9850-EC8619D20429}" srcId="{8092D71E-6249-4473-A1AC-4FD96196C972}" destId="{45551738-20D7-442B-AE5B-6E8E30FEF6B7}" srcOrd="2" destOrd="0" parTransId="{69E80C8A-93DF-47FA-96BC-D9133DAB518B}" sibTransId="{74A0D728-5741-4824-A10F-8EEE3F527BB7}"/>
    <dgm:cxn modelId="{8C139868-1066-48AE-A33D-E0A87BA97662}" type="presOf" srcId="{D53FE608-BB7A-40A9-BF18-CDE4D78E812F}" destId="{C69995B2-7A03-4B5B-AE4B-05233CEEBDA9}" srcOrd="0" destOrd="0" presId="urn:microsoft.com/office/officeart/2005/8/layout/vProcess5"/>
    <dgm:cxn modelId="{B406346C-7D43-46CF-AE75-13CCA59AD5B4}" srcId="{8092D71E-6249-4473-A1AC-4FD96196C972}" destId="{D53FE608-BB7A-40A9-BF18-CDE4D78E812F}" srcOrd="3" destOrd="0" parTransId="{A9A12421-24BC-43AF-9BBB-CA44EE3EB37E}" sibTransId="{F694B6B1-2192-4B37-B83E-3C9CEE952502}"/>
    <dgm:cxn modelId="{06497B6F-E4B0-459B-9F6F-7D71C1E0C79D}" type="presOf" srcId="{F10DAFF8-3423-4817-A98D-966C56991957}" destId="{CC032E84-8843-46EB-8526-5B7BBF7A8F4D}" srcOrd="1" destOrd="0" presId="urn:microsoft.com/office/officeart/2005/8/layout/vProcess5"/>
    <dgm:cxn modelId="{C1C93050-C205-4DFC-B2BD-45F267C33AAF}" srcId="{8092D71E-6249-4473-A1AC-4FD96196C972}" destId="{4D6958BB-D57E-458B-A8B9-E728E5BED64C}" srcOrd="0" destOrd="0" parTransId="{C4CAE806-B558-42B1-93CB-70738833F16D}" sibTransId="{75370324-EBC6-4CE0-8562-0A7D95CD99AB}"/>
    <dgm:cxn modelId="{56B38578-DA48-40F9-835F-71B5F00C4D68}" type="presOf" srcId="{4D6958BB-D57E-458B-A8B9-E728E5BED64C}" destId="{DDC28A95-E3AF-40D3-A1C6-F0D6032E215F}" srcOrd="0" destOrd="0" presId="urn:microsoft.com/office/officeart/2005/8/layout/vProcess5"/>
    <dgm:cxn modelId="{8304A294-C1C5-41D9-9262-C075439C9461}" type="presOf" srcId="{4D6958BB-D57E-458B-A8B9-E728E5BED64C}" destId="{82C3D5AD-BA91-475F-A1B2-9A4CEB98FB50}" srcOrd="1" destOrd="0" presId="urn:microsoft.com/office/officeart/2005/8/layout/vProcess5"/>
    <dgm:cxn modelId="{3BD67099-067E-48EA-9A5D-274F9382A505}" type="presOf" srcId="{F10DAFF8-3423-4817-A98D-966C56991957}" destId="{B656BD45-CB2B-4340-BF7E-5E406BCF5A3F}" srcOrd="0" destOrd="0" presId="urn:microsoft.com/office/officeart/2005/8/layout/vProcess5"/>
    <dgm:cxn modelId="{DDCD03B4-9E97-49A4-BA00-A48113E39AAE}" type="presOf" srcId="{D60F192F-A930-4855-8EEE-21F3D6306EA1}" destId="{35B2FCF4-B7A4-46DB-9339-C0A4170247F0}" srcOrd="1" destOrd="0" presId="urn:microsoft.com/office/officeart/2005/8/layout/vProcess5"/>
    <dgm:cxn modelId="{F964CDB8-5372-4FCC-A282-1D4757B40ADE}" type="presOf" srcId="{45551738-20D7-442B-AE5B-6E8E30FEF6B7}" destId="{F8C08CDE-3B8B-459B-AEEF-9F68FBA0DB2F}" srcOrd="0" destOrd="0" presId="urn:microsoft.com/office/officeart/2005/8/layout/vProcess5"/>
    <dgm:cxn modelId="{1155A6CB-740A-49B7-ADD4-E0158BA327FD}" type="presOf" srcId="{C87EA96A-DE56-4438-BDD1-0394F06A1352}" destId="{7A414D30-C8DC-4BDF-8AF6-62B24F23ACC4}" srcOrd="0" destOrd="0" presId="urn:microsoft.com/office/officeart/2005/8/layout/vProcess5"/>
    <dgm:cxn modelId="{61FB32DE-C296-4277-BFCE-DA88B4883744}" type="presOf" srcId="{45551738-20D7-442B-AE5B-6E8E30FEF6B7}" destId="{CC427A17-C40D-4D3B-9D39-FA821B751565}" srcOrd="1" destOrd="0" presId="urn:microsoft.com/office/officeart/2005/8/layout/vProcess5"/>
    <dgm:cxn modelId="{C363C4E8-AB9A-4A51-B0C6-E72FAF031F0F}" type="presOf" srcId="{D60F192F-A930-4855-8EEE-21F3D6306EA1}" destId="{9F3DC512-EBBA-483F-8EBE-D27CC318616F}" srcOrd="0" destOrd="0" presId="urn:microsoft.com/office/officeart/2005/8/layout/vProcess5"/>
    <dgm:cxn modelId="{E8E65DF0-38EC-4E62-BC11-E675CD649578}" type="presOf" srcId="{8092D71E-6249-4473-A1AC-4FD96196C972}" destId="{4E2AAB93-C21A-4F6E-9487-42D5504C364D}" srcOrd="0" destOrd="0" presId="urn:microsoft.com/office/officeart/2005/8/layout/vProcess5"/>
    <dgm:cxn modelId="{DA5DA9F4-2F07-42B7-9959-D89DE6D2BAD9}" srcId="{8092D71E-6249-4473-A1AC-4FD96196C972}" destId="{D60F192F-A930-4855-8EEE-21F3D6306EA1}" srcOrd="4" destOrd="0" parTransId="{61D1C33D-1DC2-44B5-9153-0DCC86894586}" sibTransId="{9C055652-C58F-4773-812C-3535732F3974}"/>
    <dgm:cxn modelId="{0E1C3BA9-F36B-4290-B2B1-8CCB1398ED9D}" type="presParOf" srcId="{4E2AAB93-C21A-4F6E-9487-42D5504C364D}" destId="{08209B7E-E0CC-4B37-9252-31BDE12CABCC}" srcOrd="0" destOrd="0" presId="urn:microsoft.com/office/officeart/2005/8/layout/vProcess5"/>
    <dgm:cxn modelId="{CBC5CAC5-9381-4F10-9048-4A8C67E2EB98}" type="presParOf" srcId="{4E2AAB93-C21A-4F6E-9487-42D5504C364D}" destId="{DDC28A95-E3AF-40D3-A1C6-F0D6032E215F}" srcOrd="1" destOrd="0" presId="urn:microsoft.com/office/officeart/2005/8/layout/vProcess5"/>
    <dgm:cxn modelId="{9CA081F7-4B95-48D1-B3F7-3D5F038CA2D4}" type="presParOf" srcId="{4E2AAB93-C21A-4F6E-9487-42D5504C364D}" destId="{B656BD45-CB2B-4340-BF7E-5E406BCF5A3F}" srcOrd="2" destOrd="0" presId="urn:microsoft.com/office/officeart/2005/8/layout/vProcess5"/>
    <dgm:cxn modelId="{8D281A83-3D67-43C4-93ED-6D2169B3A994}" type="presParOf" srcId="{4E2AAB93-C21A-4F6E-9487-42D5504C364D}" destId="{F8C08CDE-3B8B-459B-AEEF-9F68FBA0DB2F}" srcOrd="3" destOrd="0" presId="urn:microsoft.com/office/officeart/2005/8/layout/vProcess5"/>
    <dgm:cxn modelId="{F8308886-647F-443B-9F91-6214C9A854CB}" type="presParOf" srcId="{4E2AAB93-C21A-4F6E-9487-42D5504C364D}" destId="{C69995B2-7A03-4B5B-AE4B-05233CEEBDA9}" srcOrd="4" destOrd="0" presId="urn:microsoft.com/office/officeart/2005/8/layout/vProcess5"/>
    <dgm:cxn modelId="{4D945608-D759-4565-895C-F3C9C2DD5771}" type="presParOf" srcId="{4E2AAB93-C21A-4F6E-9487-42D5504C364D}" destId="{9F3DC512-EBBA-483F-8EBE-D27CC318616F}" srcOrd="5" destOrd="0" presId="urn:microsoft.com/office/officeart/2005/8/layout/vProcess5"/>
    <dgm:cxn modelId="{7E71FC51-2BDE-41C8-8803-35B813B1FECD}" type="presParOf" srcId="{4E2AAB93-C21A-4F6E-9487-42D5504C364D}" destId="{C22FF236-50DE-4362-A6E9-10EEFC1F661C}" srcOrd="6" destOrd="0" presId="urn:microsoft.com/office/officeart/2005/8/layout/vProcess5"/>
    <dgm:cxn modelId="{1460A0E5-7D0A-49D8-853C-FE44541321E6}" type="presParOf" srcId="{4E2AAB93-C21A-4F6E-9487-42D5504C364D}" destId="{7A414D30-C8DC-4BDF-8AF6-62B24F23ACC4}" srcOrd="7" destOrd="0" presId="urn:microsoft.com/office/officeart/2005/8/layout/vProcess5"/>
    <dgm:cxn modelId="{5A635D1B-1691-4742-96C9-46937679B984}" type="presParOf" srcId="{4E2AAB93-C21A-4F6E-9487-42D5504C364D}" destId="{000EC21F-6624-4657-BFC8-BC3E53C59B75}" srcOrd="8" destOrd="0" presId="urn:microsoft.com/office/officeart/2005/8/layout/vProcess5"/>
    <dgm:cxn modelId="{47EA271D-15D7-4D86-B5DE-A2B12DB1363A}" type="presParOf" srcId="{4E2AAB93-C21A-4F6E-9487-42D5504C364D}" destId="{497770E7-4891-4320-B44E-602BB4DF7369}" srcOrd="9" destOrd="0" presId="urn:microsoft.com/office/officeart/2005/8/layout/vProcess5"/>
    <dgm:cxn modelId="{A85F8BF6-7293-4C33-B63E-7EF373C2FF0C}" type="presParOf" srcId="{4E2AAB93-C21A-4F6E-9487-42D5504C364D}" destId="{82C3D5AD-BA91-475F-A1B2-9A4CEB98FB50}" srcOrd="10" destOrd="0" presId="urn:microsoft.com/office/officeart/2005/8/layout/vProcess5"/>
    <dgm:cxn modelId="{4AC67693-275A-47E1-A957-A3A37E6D150C}" type="presParOf" srcId="{4E2AAB93-C21A-4F6E-9487-42D5504C364D}" destId="{CC032E84-8843-46EB-8526-5B7BBF7A8F4D}" srcOrd="11" destOrd="0" presId="urn:microsoft.com/office/officeart/2005/8/layout/vProcess5"/>
    <dgm:cxn modelId="{E8DFB20F-6C40-45F7-8F5E-231CF482C6D2}" type="presParOf" srcId="{4E2AAB93-C21A-4F6E-9487-42D5504C364D}" destId="{CC427A17-C40D-4D3B-9D39-FA821B751565}" srcOrd="12" destOrd="0" presId="urn:microsoft.com/office/officeart/2005/8/layout/vProcess5"/>
    <dgm:cxn modelId="{2E07EFB1-9C9C-474C-B29F-6C0BB9DF0FD4}" type="presParOf" srcId="{4E2AAB93-C21A-4F6E-9487-42D5504C364D}" destId="{9B0F7624-548F-4EAA-968B-0EBADEAFC412}" srcOrd="13" destOrd="0" presId="urn:microsoft.com/office/officeart/2005/8/layout/vProcess5"/>
    <dgm:cxn modelId="{EC0531F6-41D2-446D-AED5-1F2DE0C25CFE}" type="presParOf" srcId="{4E2AAB93-C21A-4F6E-9487-42D5504C364D}" destId="{35B2FCF4-B7A4-46DB-9339-C0A4170247F0}"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E97BF-31BF-4D64-8514-EEFE8E70630C}">
      <dsp:nvSpPr>
        <dsp:cNvPr id="0" name=""/>
        <dsp:cNvSpPr/>
      </dsp:nvSpPr>
      <dsp:spPr>
        <a:xfrm>
          <a:off x="8453" y="151762"/>
          <a:ext cx="2526638" cy="3789957"/>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a.  Allow community identifiers such as men, women, parents, adult children, young adults, other gender identification/sexual orientation, etc. in group names.</a:t>
          </a:r>
        </a:p>
      </dsp:txBody>
      <dsp:txXfrm>
        <a:off x="82456" y="225765"/>
        <a:ext cx="2378632" cy="3641951"/>
      </dsp:txXfrm>
    </dsp:sp>
    <dsp:sp modelId="{4E584960-C064-4B03-B30C-850182B4857E}">
      <dsp:nvSpPr>
        <dsp:cNvPr id="0" name=""/>
        <dsp:cNvSpPr/>
      </dsp:nvSpPr>
      <dsp:spPr>
        <a:xfrm>
          <a:off x="2787755" y="1733437"/>
          <a:ext cx="535647" cy="626606"/>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787755" y="1858758"/>
        <a:ext cx="374953" cy="375964"/>
      </dsp:txXfrm>
    </dsp:sp>
    <dsp:sp modelId="{6C2A48CB-236B-4322-BFC2-B8A61A95DCE7}">
      <dsp:nvSpPr>
        <dsp:cNvPr id="0" name=""/>
        <dsp:cNvSpPr/>
      </dsp:nvSpPr>
      <dsp:spPr>
        <a:xfrm>
          <a:off x="3545747" y="151762"/>
          <a:ext cx="2526638" cy="3789957"/>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b. Consistently notify the Area Delegate and Area Group Records Coordinator whenever a groups submits a registration or name change containing a community identifier to </a:t>
          </a:r>
          <a:r>
            <a:rPr lang="en-US" sz="1400" i="0" kern="1200" dirty="0"/>
            <a:t>request these trusted servants have a conversation with the group to ensure their group conscience is to welcome anyone affected by someone else’s alcoholism in accordance with Tradition Three and advise the WSO of the result and decision regarding whether to register the group.</a:t>
          </a:r>
        </a:p>
      </dsp:txBody>
      <dsp:txXfrm>
        <a:off x="3619750" y="225765"/>
        <a:ext cx="2378632" cy="3641951"/>
      </dsp:txXfrm>
    </dsp:sp>
    <dsp:sp modelId="{B552297C-E068-49D4-B6B4-00D67DD8B07A}">
      <dsp:nvSpPr>
        <dsp:cNvPr id="0" name=""/>
        <dsp:cNvSpPr/>
      </dsp:nvSpPr>
      <dsp:spPr>
        <a:xfrm>
          <a:off x="6325049" y="1733437"/>
          <a:ext cx="535647" cy="626606"/>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6325049" y="1858758"/>
        <a:ext cx="374953" cy="375964"/>
      </dsp:txXfrm>
    </dsp:sp>
    <dsp:sp modelId="{6E1A0AB4-1474-4A8C-80C2-3079BBAF766D}">
      <dsp:nvSpPr>
        <dsp:cNvPr id="0" name=""/>
        <dsp:cNvSpPr/>
      </dsp:nvSpPr>
      <dsp:spPr>
        <a:xfrm>
          <a:off x="7083041" y="151762"/>
          <a:ext cx="2526638" cy="3789957"/>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c.  </a:t>
          </a:r>
          <a:r>
            <a:rPr lang="en-US" sz="1400" i="0" kern="1200" dirty="0"/>
            <a:t>Develop a plan to increase education opportunities to share Experience, Strength, and Hope with Area trusted servants on how to be welcoming to newcomer’s, especially those who do not match a group’s community identifier, and to have conversations with group members regarding names and welcoming. </a:t>
          </a:r>
        </a:p>
      </dsp:txBody>
      <dsp:txXfrm>
        <a:off x="7157044" y="225765"/>
        <a:ext cx="2378632" cy="364195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A1CC6-7FE8-4FC7-98D0-7C39EEEED1E7}">
      <dsp:nvSpPr>
        <dsp:cNvPr id="0" name=""/>
        <dsp:cNvSpPr/>
      </dsp:nvSpPr>
      <dsp:spPr>
        <a:xfrm>
          <a:off x="838749" y="474557"/>
          <a:ext cx="3354576" cy="2932322"/>
        </a:xfrm>
        <a:prstGeom prst="rightArrow">
          <a:avLst>
            <a:gd name="adj1" fmla="val 70000"/>
            <a:gd name="adj2" fmla="val 50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9525" rIns="19050"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AMIAS Certification</a:t>
          </a:r>
        </a:p>
        <a:p>
          <a:pPr marL="114300" lvl="1" indent="-114300" algn="l" defTabSz="666750">
            <a:lnSpc>
              <a:spcPct val="90000"/>
            </a:lnSpc>
            <a:spcBef>
              <a:spcPct val="0"/>
            </a:spcBef>
            <a:spcAft>
              <a:spcPct val="15000"/>
            </a:spcAft>
            <a:buChar char="•"/>
          </a:pPr>
          <a:r>
            <a:rPr lang="en-US" sz="1500" kern="1200" dirty="0"/>
            <a:t>AMIAS-E Certification</a:t>
          </a:r>
        </a:p>
        <a:p>
          <a:pPr marL="114300" lvl="1" indent="-114300" algn="l" defTabSz="666750">
            <a:lnSpc>
              <a:spcPct val="90000"/>
            </a:lnSpc>
            <a:spcBef>
              <a:spcPct val="0"/>
            </a:spcBef>
            <a:spcAft>
              <a:spcPct val="15000"/>
            </a:spcAft>
            <a:buChar char="•"/>
          </a:pPr>
          <a:r>
            <a:rPr lang="en-US" sz="1500" kern="1200"/>
            <a:t>Background check every 2 years</a:t>
          </a:r>
        </a:p>
      </dsp:txBody>
      <dsp:txXfrm>
        <a:off x="1677393" y="914405"/>
        <a:ext cx="1635356" cy="2052626"/>
      </dsp:txXfrm>
    </dsp:sp>
    <dsp:sp modelId="{E0CB5B61-AB43-4118-BB7F-210783472A73}">
      <dsp:nvSpPr>
        <dsp:cNvPr id="0" name=""/>
        <dsp:cNvSpPr/>
      </dsp:nvSpPr>
      <dsp:spPr>
        <a:xfrm>
          <a:off x="104" y="1102074"/>
          <a:ext cx="1677288" cy="1677288"/>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Sponsors for Electronic Alateen Meetings complete:</a:t>
          </a:r>
        </a:p>
      </dsp:txBody>
      <dsp:txXfrm>
        <a:off x="245737" y="1347707"/>
        <a:ext cx="1186022" cy="1186022"/>
      </dsp:txXfrm>
    </dsp:sp>
    <dsp:sp modelId="{9829221D-D5A2-43BC-82A5-071E5A4BF280}">
      <dsp:nvSpPr>
        <dsp:cNvPr id="0" name=""/>
        <dsp:cNvSpPr/>
      </dsp:nvSpPr>
      <dsp:spPr>
        <a:xfrm>
          <a:off x="5241630" y="474557"/>
          <a:ext cx="3354576" cy="2932322"/>
        </a:xfrm>
        <a:prstGeom prst="rightArrow">
          <a:avLst>
            <a:gd name="adj1" fmla="val 70000"/>
            <a:gd name="adj2" fmla="val 50000"/>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9525" rIns="19050"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Conducting pre-meeting interviews with teens to verify name and age.</a:t>
          </a:r>
        </a:p>
        <a:p>
          <a:pPr marL="114300" lvl="1" indent="-114300" algn="l" defTabSz="666750">
            <a:lnSpc>
              <a:spcPct val="90000"/>
            </a:lnSpc>
            <a:spcBef>
              <a:spcPct val="0"/>
            </a:spcBef>
            <a:spcAft>
              <a:spcPct val="15000"/>
            </a:spcAft>
            <a:buChar char="•"/>
          </a:pPr>
          <a:r>
            <a:rPr lang="en-US" sz="1500" kern="1200" dirty="0"/>
            <a:t>Maintaining list of teens interviewed and approved for admittance.</a:t>
          </a:r>
        </a:p>
      </dsp:txBody>
      <dsp:txXfrm>
        <a:off x="6080274" y="914405"/>
        <a:ext cx="1635356" cy="2052626"/>
      </dsp:txXfrm>
    </dsp:sp>
    <dsp:sp modelId="{ECA1AB06-30AC-4430-A109-25B9490927B7}">
      <dsp:nvSpPr>
        <dsp:cNvPr id="0" name=""/>
        <dsp:cNvSpPr/>
      </dsp:nvSpPr>
      <dsp:spPr>
        <a:xfrm>
          <a:off x="4402986" y="1102074"/>
          <a:ext cx="1677288" cy="1677288"/>
        </a:xfrm>
        <a:prstGeom prst="ellipse">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Additional Duties</a:t>
          </a:r>
        </a:p>
      </dsp:txBody>
      <dsp:txXfrm>
        <a:off x="4648619" y="1347707"/>
        <a:ext cx="1186022" cy="118602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78A836-6994-4490-AB7B-ED7CB1C52704}">
      <dsp:nvSpPr>
        <dsp:cNvPr id="0" name=""/>
        <dsp:cNvSpPr/>
      </dsp:nvSpPr>
      <dsp:spPr>
        <a:xfrm>
          <a:off x="1669" y="218592"/>
          <a:ext cx="489480" cy="489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4EA5D5E-974E-4918-9AAB-DC34E32320B3}">
      <dsp:nvSpPr>
        <dsp:cNvPr id="0" name=""/>
        <dsp:cNvSpPr/>
      </dsp:nvSpPr>
      <dsp:spPr>
        <a:xfrm>
          <a:off x="1669" y="865293"/>
          <a:ext cx="1398515" cy="1494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dirty="0"/>
            <a:t>All AMIAS-Es are mandatory reporters regardless of state requirements. They report to their own state.</a:t>
          </a:r>
        </a:p>
      </dsp:txBody>
      <dsp:txXfrm>
        <a:off x="1669" y="865293"/>
        <a:ext cx="1398515" cy="1494663"/>
      </dsp:txXfrm>
    </dsp:sp>
    <dsp:sp modelId="{7AD7E321-D619-49F4-A289-A7E2E20DE7EE}">
      <dsp:nvSpPr>
        <dsp:cNvPr id="0" name=""/>
        <dsp:cNvSpPr/>
      </dsp:nvSpPr>
      <dsp:spPr>
        <a:xfrm>
          <a:off x="1669" y="2433083"/>
          <a:ext cx="1398515" cy="1441805"/>
        </a:xfrm>
        <a:prstGeom prst="rect">
          <a:avLst/>
        </a:prstGeom>
        <a:noFill/>
        <a:ln>
          <a:noFill/>
        </a:ln>
        <a:effectLst/>
      </dsp:spPr>
      <dsp:style>
        <a:lnRef idx="0">
          <a:scrgbClr r="0" g="0" b="0"/>
        </a:lnRef>
        <a:fillRef idx="0">
          <a:scrgbClr r="0" g="0" b="0"/>
        </a:fillRef>
        <a:effectRef idx="0">
          <a:scrgbClr r="0" g="0" b="0"/>
        </a:effectRef>
        <a:fontRef idx="minor"/>
      </dsp:style>
    </dsp:sp>
    <dsp:sp modelId="{416E6D4E-812D-4429-8D69-802B656B49FC}">
      <dsp:nvSpPr>
        <dsp:cNvPr id="0" name=""/>
        <dsp:cNvSpPr/>
      </dsp:nvSpPr>
      <dsp:spPr>
        <a:xfrm>
          <a:off x="1644924" y="218592"/>
          <a:ext cx="489480" cy="489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D8F8394-2918-4A51-8F4D-9EAC319FE8AF}">
      <dsp:nvSpPr>
        <dsp:cNvPr id="0" name=""/>
        <dsp:cNvSpPr/>
      </dsp:nvSpPr>
      <dsp:spPr>
        <a:xfrm>
          <a:off x="1644924" y="865293"/>
          <a:ext cx="1398515" cy="1494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dirty="0"/>
            <a:t>The electronic portion must have an AMIAS-E.</a:t>
          </a:r>
        </a:p>
      </dsp:txBody>
      <dsp:txXfrm>
        <a:off x="1644924" y="865293"/>
        <a:ext cx="1398515" cy="1494663"/>
      </dsp:txXfrm>
    </dsp:sp>
    <dsp:sp modelId="{DA45A8E3-0FDB-4DEF-BD18-3F4F2EC8E3CA}">
      <dsp:nvSpPr>
        <dsp:cNvPr id="0" name=""/>
        <dsp:cNvSpPr/>
      </dsp:nvSpPr>
      <dsp:spPr>
        <a:xfrm>
          <a:off x="1644924" y="2433083"/>
          <a:ext cx="1398515" cy="1441805"/>
        </a:xfrm>
        <a:prstGeom prst="rect">
          <a:avLst/>
        </a:prstGeom>
        <a:noFill/>
        <a:ln>
          <a:noFill/>
        </a:ln>
        <a:effectLst/>
      </dsp:spPr>
      <dsp:style>
        <a:lnRef idx="0">
          <a:scrgbClr r="0" g="0" b="0"/>
        </a:lnRef>
        <a:fillRef idx="0">
          <a:scrgbClr r="0" g="0" b="0"/>
        </a:fillRef>
        <a:effectRef idx="0">
          <a:scrgbClr r="0" g="0" b="0"/>
        </a:effectRef>
        <a:fontRef idx="minor"/>
      </dsp:style>
    </dsp:sp>
    <dsp:sp modelId="{B9027B55-DDED-4ECC-821C-A46E5B1D2768}">
      <dsp:nvSpPr>
        <dsp:cNvPr id="0" name=""/>
        <dsp:cNvSpPr/>
      </dsp:nvSpPr>
      <dsp:spPr>
        <a:xfrm>
          <a:off x="3288180" y="218592"/>
          <a:ext cx="489480" cy="489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381B352-FC51-4AA2-8F7A-13759461A07B}">
      <dsp:nvSpPr>
        <dsp:cNvPr id="0" name=""/>
        <dsp:cNvSpPr/>
      </dsp:nvSpPr>
      <dsp:spPr>
        <a:xfrm>
          <a:off x="3288180" y="865293"/>
          <a:ext cx="1398515" cy="1494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dirty="0"/>
            <a:t>All EASBR and safety minimums must be met for electronic portion.</a:t>
          </a:r>
        </a:p>
      </dsp:txBody>
      <dsp:txXfrm>
        <a:off x="3288180" y="865293"/>
        <a:ext cx="1398515" cy="1494663"/>
      </dsp:txXfrm>
    </dsp:sp>
    <dsp:sp modelId="{540ACE0F-A77A-4F73-9C99-C754975CB4FB}">
      <dsp:nvSpPr>
        <dsp:cNvPr id="0" name=""/>
        <dsp:cNvSpPr/>
      </dsp:nvSpPr>
      <dsp:spPr>
        <a:xfrm>
          <a:off x="3288180" y="2433083"/>
          <a:ext cx="1398515" cy="1441805"/>
        </a:xfrm>
        <a:prstGeom prst="rect">
          <a:avLst/>
        </a:prstGeom>
        <a:noFill/>
        <a:ln>
          <a:noFill/>
        </a:ln>
        <a:effectLst/>
      </dsp:spPr>
      <dsp:style>
        <a:lnRef idx="0">
          <a:scrgbClr r="0" g="0" b="0"/>
        </a:lnRef>
        <a:fillRef idx="0">
          <a:scrgbClr r="0" g="0" b="0"/>
        </a:fillRef>
        <a:effectRef idx="0">
          <a:scrgbClr r="0" g="0" b="0"/>
        </a:effectRef>
        <a:fontRef idx="minor"/>
      </dsp:style>
    </dsp:sp>
    <dsp:sp modelId="{07B62332-8CA4-4D63-96C8-A66138A3CF46}">
      <dsp:nvSpPr>
        <dsp:cNvPr id="0" name=""/>
        <dsp:cNvSpPr/>
      </dsp:nvSpPr>
      <dsp:spPr>
        <a:xfrm>
          <a:off x="4931436" y="218592"/>
          <a:ext cx="489480" cy="489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A6150F0-F3CF-447B-AC2D-136935A51F91}">
      <dsp:nvSpPr>
        <dsp:cNvPr id="0" name=""/>
        <dsp:cNvSpPr/>
      </dsp:nvSpPr>
      <dsp:spPr>
        <a:xfrm>
          <a:off x="4931436" y="865293"/>
          <a:ext cx="1398515" cy="1494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dirty="0"/>
            <a:t>AMIAS-E Serves their Area</a:t>
          </a:r>
        </a:p>
      </dsp:txBody>
      <dsp:txXfrm>
        <a:off x="4931436" y="865293"/>
        <a:ext cx="1398515" cy="1494663"/>
      </dsp:txXfrm>
    </dsp:sp>
    <dsp:sp modelId="{56335590-35E5-45EB-A6C6-EDD91727744E}">
      <dsp:nvSpPr>
        <dsp:cNvPr id="0" name=""/>
        <dsp:cNvSpPr/>
      </dsp:nvSpPr>
      <dsp:spPr>
        <a:xfrm>
          <a:off x="4931436" y="2433083"/>
          <a:ext cx="1398515" cy="1441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The Area needs to opt in.</a:t>
          </a:r>
        </a:p>
        <a:p>
          <a:pPr marL="0" lvl="0" indent="0" algn="l" defTabSz="488950">
            <a:lnSpc>
              <a:spcPct val="90000"/>
            </a:lnSpc>
            <a:spcBef>
              <a:spcPct val="0"/>
            </a:spcBef>
            <a:spcAft>
              <a:spcPct val="35000"/>
            </a:spcAft>
            <a:buNone/>
          </a:pPr>
          <a:r>
            <a:rPr lang="en-US" sz="1100" kern="1200" dirty="0"/>
            <a:t>AMIAS-E is certified in their  Area.</a:t>
          </a:r>
        </a:p>
        <a:p>
          <a:pPr marL="0" lvl="0" indent="0" algn="l" defTabSz="488950">
            <a:lnSpc>
              <a:spcPct val="90000"/>
            </a:lnSpc>
            <a:spcBef>
              <a:spcPct val="0"/>
            </a:spcBef>
            <a:spcAft>
              <a:spcPct val="35000"/>
            </a:spcAft>
            <a:buNone/>
          </a:pPr>
          <a:r>
            <a:rPr lang="en-US" sz="1100" kern="1200" dirty="0"/>
            <a:t>The Area maintains their records.</a:t>
          </a:r>
        </a:p>
      </dsp:txBody>
      <dsp:txXfrm>
        <a:off x="4931436" y="2433083"/>
        <a:ext cx="1398515" cy="1441805"/>
      </dsp:txXfrm>
    </dsp:sp>
    <dsp:sp modelId="{D1B0E8F1-8D86-4527-A55F-63751188BD31}">
      <dsp:nvSpPr>
        <dsp:cNvPr id="0" name=""/>
        <dsp:cNvSpPr/>
      </dsp:nvSpPr>
      <dsp:spPr>
        <a:xfrm>
          <a:off x="6574692" y="218592"/>
          <a:ext cx="489480" cy="489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867B806-8D75-423B-9EE4-C59B8005082F}">
      <dsp:nvSpPr>
        <dsp:cNvPr id="0" name=""/>
        <dsp:cNvSpPr/>
      </dsp:nvSpPr>
      <dsp:spPr>
        <a:xfrm>
          <a:off x="6574692" y="865293"/>
          <a:ext cx="1398515" cy="1494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dirty="0"/>
            <a:t>AMIAS-E Serves another Area</a:t>
          </a:r>
        </a:p>
      </dsp:txBody>
      <dsp:txXfrm>
        <a:off x="6574692" y="865293"/>
        <a:ext cx="1398515" cy="1494663"/>
      </dsp:txXfrm>
    </dsp:sp>
    <dsp:sp modelId="{5173D6C1-DD6A-4FCC-928A-A2B5DDF91813}">
      <dsp:nvSpPr>
        <dsp:cNvPr id="0" name=""/>
        <dsp:cNvSpPr/>
      </dsp:nvSpPr>
      <dsp:spPr>
        <a:xfrm>
          <a:off x="6574692" y="2433083"/>
          <a:ext cx="1398515" cy="1441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Both Areas need to opt in.</a:t>
          </a:r>
        </a:p>
        <a:p>
          <a:pPr marL="0" lvl="0" indent="0" algn="l" defTabSz="488950">
            <a:lnSpc>
              <a:spcPct val="90000"/>
            </a:lnSpc>
            <a:spcBef>
              <a:spcPct val="0"/>
            </a:spcBef>
            <a:spcAft>
              <a:spcPct val="35000"/>
            </a:spcAft>
            <a:buNone/>
          </a:pPr>
          <a:r>
            <a:rPr lang="en-US" sz="1100" kern="1200" dirty="0"/>
            <a:t>AMIAS-E is certified by the Area in which they reside.</a:t>
          </a:r>
        </a:p>
        <a:p>
          <a:pPr marL="0" lvl="0" indent="0" algn="l" defTabSz="488950">
            <a:lnSpc>
              <a:spcPct val="90000"/>
            </a:lnSpc>
            <a:spcBef>
              <a:spcPct val="0"/>
            </a:spcBef>
            <a:spcAft>
              <a:spcPct val="35000"/>
            </a:spcAft>
            <a:buNone/>
          </a:pPr>
          <a:r>
            <a:rPr lang="en-US" sz="1100" kern="1200" dirty="0"/>
            <a:t>The receiving Area verifies the AMIAS-E status in the area of residence.</a:t>
          </a:r>
        </a:p>
      </dsp:txBody>
      <dsp:txXfrm>
        <a:off x="6574692" y="2433083"/>
        <a:ext cx="1398515" cy="1441805"/>
      </dsp:txXfrm>
    </dsp:sp>
    <dsp:sp modelId="{B22C9C38-B082-40D5-B265-605C55AEDBCE}">
      <dsp:nvSpPr>
        <dsp:cNvPr id="0" name=""/>
        <dsp:cNvSpPr/>
      </dsp:nvSpPr>
      <dsp:spPr>
        <a:xfrm>
          <a:off x="8217948" y="218592"/>
          <a:ext cx="489480" cy="489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6D4DB90-3199-46AA-B78D-F2877AF42DEA}">
      <dsp:nvSpPr>
        <dsp:cNvPr id="0" name=""/>
        <dsp:cNvSpPr/>
      </dsp:nvSpPr>
      <dsp:spPr>
        <a:xfrm>
          <a:off x="8217948" y="865293"/>
          <a:ext cx="1398515" cy="1494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a:t>AMIAS-E Serves the GEA</a:t>
          </a:r>
        </a:p>
      </dsp:txBody>
      <dsp:txXfrm>
        <a:off x="8217948" y="865293"/>
        <a:ext cx="1398515" cy="1494663"/>
      </dsp:txXfrm>
    </dsp:sp>
    <dsp:sp modelId="{B4401541-8628-4B5C-98AD-049012042060}">
      <dsp:nvSpPr>
        <dsp:cNvPr id="0" name=""/>
        <dsp:cNvSpPr/>
      </dsp:nvSpPr>
      <dsp:spPr>
        <a:xfrm>
          <a:off x="8217948" y="2433083"/>
          <a:ext cx="1398515" cy="1441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AMIAS-E is certified by the Area in which they reside.</a:t>
          </a:r>
        </a:p>
        <a:p>
          <a:pPr marL="0" lvl="0" indent="0" algn="l" defTabSz="488950">
            <a:lnSpc>
              <a:spcPct val="90000"/>
            </a:lnSpc>
            <a:spcBef>
              <a:spcPct val="0"/>
            </a:spcBef>
            <a:spcAft>
              <a:spcPct val="35000"/>
            </a:spcAft>
            <a:buNone/>
          </a:pPr>
          <a:r>
            <a:rPr lang="en-US" sz="1100" kern="1200" dirty="0"/>
            <a:t>The GEA verifies the AMIAS-E status in the area of residence.</a:t>
          </a:r>
        </a:p>
      </dsp:txBody>
      <dsp:txXfrm>
        <a:off x="8217948" y="2433083"/>
        <a:ext cx="1398515" cy="144180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5D32C-DCAF-4E5D-A37B-CA2EB774A59B}">
      <dsp:nvSpPr>
        <dsp:cNvPr id="0" name=""/>
        <dsp:cNvSpPr/>
      </dsp:nvSpPr>
      <dsp:spPr>
        <a:xfrm>
          <a:off x="745987" y="1082018"/>
          <a:ext cx="919942" cy="9199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800CD7A-19F8-4387-835F-8D91F4661E14}">
      <dsp:nvSpPr>
        <dsp:cNvPr id="0" name=""/>
        <dsp:cNvSpPr/>
      </dsp:nvSpPr>
      <dsp:spPr>
        <a:xfrm>
          <a:off x="183800" y="2291463"/>
          <a:ext cx="204431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t>August 2026 Training: Area Alateen Coordinators, AAPPs, and Delegates receive training on the process.</a:t>
          </a:r>
        </a:p>
      </dsp:txBody>
      <dsp:txXfrm>
        <a:off x="183800" y="2291463"/>
        <a:ext cx="2044316" cy="720000"/>
      </dsp:txXfrm>
    </dsp:sp>
    <dsp:sp modelId="{D3C8A008-FEB2-41E0-8FCE-2C24CF620250}">
      <dsp:nvSpPr>
        <dsp:cNvPr id="0" name=""/>
        <dsp:cNvSpPr/>
      </dsp:nvSpPr>
      <dsp:spPr>
        <a:xfrm>
          <a:off x="3148059" y="1082018"/>
          <a:ext cx="919942" cy="9199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5400660-0041-4219-96F7-4198DC68D332}">
      <dsp:nvSpPr>
        <dsp:cNvPr id="0" name=""/>
        <dsp:cNvSpPr/>
      </dsp:nvSpPr>
      <dsp:spPr>
        <a:xfrm>
          <a:off x="2585872" y="2291463"/>
          <a:ext cx="204431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t>2026: We discuss whether our Area wants to opt in to hosting Electronic Alateen Meetings.</a:t>
          </a:r>
        </a:p>
      </dsp:txBody>
      <dsp:txXfrm>
        <a:off x="2585872" y="2291463"/>
        <a:ext cx="2044316" cy="720000"/>
      </dsp:txXfrm>
    </dsp:sp>
    <dsp:sp modelId="{8CD2DFAE-F1C8-4D5D-86AB-7A29ED2E4804}">
      <dsp:nvSpPr>
        <dsp:cNvPr id="0" name=""/>
        <dsp:cNvSpPr/>
      </dsp:nvSpPr>
      <dsp:spPr>
        <a:xfrm>
          <a:off x="5550131" y="1082018"/>
          <a:ext cx="919942" cy="9199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AC35453-7630-481E-99DF-4B146E993951}">
      <dsp:nvSpPr>
        <dsp:cNvPr id="0" name=""/>
        <dsp:cNvSpPr/>
      </dsp:nvSpPr>
      <dsp:spPr>
        <a:xfrm>
          <a:off x="4987944" y="2291463"/>
          <a:ext cx="204431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t>When discussion concludes, we’ll vote on a motion to opt in or not.</a:t>
          </a:r>
        </a:p>
      </dsp:txBody>
      <dsp:txXfrm>
        <a:off x="4987944" y="2291463"/>
        <a:ext cx="2044316" cy="720000"/>
      </dsp:txXfrm>
    </dsp:sp>
    <dsp:sp modelId="{0916920C-0228-45CE-9FD2-919A762DE45E}">
      <dsp:nvSpPr>
        <dsp:cNvPr id="0" name=""/>
        <dsp:cNvSpPr/>
      </dsp:nvSpPr>
      <dsp:spPr>
        <a:xfrm>
          <a:off x="7952203" y="1082018"/>
          <a:ext cx="919942" cy="9199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1F65245-A4CC-4307-96C2-E90EDE4CC800}">
      <dsp:nvSpPr>
        <dsp:cNvPr id="0" name=""/>
        <dsp:cNvSpPr/>
      </dsp:nvSpPr>
      <dsp:spPr>
        <a:xfrm>
          <a:off x="7390016" y="2291463"/>
          <a:ext cx="204431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t>Next steps depend on what we decide…</a:t>
          </a:r>
        </a:p>
      </dsp:txBody>
      <dsp:txXfrm>
        <a:off x="7390016" y="2291463"/>
        <a:ext cx="2044316" cy="7200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2E3D1-5CC2-4DBE-82AC-11D1523A965D}">
      <dsp:nvSpPr>
        <dsp:cNvPr id="0" name=""/>
        <dsp:cNvSpPr/>
      </dsp:nvSpPr>
      <dsp:spPr>
        <a:xfrm>
          <a:off x="0" y="37372"/>
          <a:ext cx="6692813" cy="494325"/>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Let’s talk about what we get to do, not what we can’t do.</a:t>
          </a:r>
        </a:p>
      </dsp:txBody>
      <dsp:txXfrm>
        <a:off x="24131" y="61503"/>
        <a:ext cx="6644551" cy="446063"/>
      </dsp:txXfrm>
    </dsp:sp>
    <dsp:sp modelId="{FA81ABC5-3485-42D9-BAB7-E5EE016DCAED}">
      <dsp:nvSpPr>
        <dsp:cNvPr id="0" name=""/>
        <dsp:cNvSpPr/>
      </dsp:nvSpPr>
      <dsp:spPr>
        <a:xfrm>
          <a:off x="0" y="569137"/>
          <a:ext cx="6692813" cy="494325"/>
        </a:xfrm>
        <a:prstGeom prst="roundRect">
          <a:avLst/>
        </a:prstGeom>
        <a:gradFill rotWithShape="0">
          <a:gsLst>
            <a:gs pos="0">
              <a:schemeClr val="accent2">
                <a:hueOff val="-339056"/>
                <a:satOff val="-207"/>
                <a:lumOff val="809"/>
                <a:alphaOff val="0"/>
                <a:tint val="96000"/>
                <a:lumMod val="100000"/>
              </a:schemeClr>
            </a:gs>
            <a:gs pos="78000">
              <a:schemeClr val="accent2">
                <a:hueOff val="-339056"/>
                <a:satOff val="-207"/>
                <a:lumOff val="80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Think about what unites us and think abundantly.</a:t>
          </a:r>
        </a:p>
      </dsp:txBody>
      <dsp:txXfrm>
        <a:off x="24131" y="593268"/>
        <a:ext cx="6644551" cy="446063"/>
      </dsp:txXfrm>
    </dsp:sp>
    <dsp:sp modelId="{3A21D508-471B-4B23-A673-33FF54E38BCE}">
      <dsp:nvSpPr>
        <dsp:cNvPr id="0" name=""/>
        <dsp:cNvSpPr/>
      </dsp:nvSpPr>
      <dsp:spPr>
        <a:xfrm>
          <a:off x="0" y="1100902"/>
          <a:ext cx="6692813" cy="494325"/>
        </a:xfrm>
        <a:prstGeom prst="roundRect">
          <a:avLst/>
        </a:prstGeom>
        <a:gradFill rotWithShape="0">
          <a:gsLst>
            <a:gs pos="0">
              <a:schemeClr val="accent2">
                <a:hueOff val="-678113"/>
                <a:satOff val="-414"/>
                <a:lumOff val="1618"/>
                <a:alphaOff val="0"/>
                <a:tint val="96000"/>
                <a:lumMod val="100000"/>
              </a:schemeClr>
            </a:gs>
            <a:gs pos="78000">
              <a:schemeClr val="accent2">
                <a:hueOff val="-678113"/>
                <a:satOff val="-414"/>
                <a:lumOff val="161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We will be guided by the principles found in our Legacies and all participate equally in WSC as members.</a:t>
          </a:r>
        </a:p>
      </dsp:txBody>
      <dsp:txXfrm>
        <a:off x="24131" y="1125033"/>
        <a:ext cx="6644551" cy="446063"/>
      </dsp:txXfrm>
    </dsp:sp>
    <dsp:sp modelId="{6E508101-A2C5-436F-A5DE-9F3D825B0EDE}">
      <dsp:nvSpPr>
        <dsp:cNvPr id="0" name=""/>
        <dsp:cNvSpPr/>
      </dsp:nvSpPr>
      <dsp:spPr>
        <a:xfrm>
          <a:off x="0" y="1632667"/>
          <a:ext cx="6692813" cy="494325"/>
        </a:xfrm>
        <a:prstGeom prst="roundRect">
          <a:avLst/>
        </a:prstGeom>
        <a:gradFill rotWithShape="0">
          <a:gsLst>
            <a:gs pos="0">
              <a:schemeClr val="accent2">
                <a:hueOff val="-1017169"/>
                <a:satOff val="-621"/>
                <a:lumOff val="2427"/>
                <a:alphaOff val="0"/>
                <a:tint val="96000"/>
                <a:lumMod val="100000"/>
              </a:schemeClr>
            </a:gs>
            <a:gs pos="78000">
              <a:schemeClr val="accent2">
                <a:hueOff val="-1017169"/>
                <a:satOff val="-621"/>
                <a:lumOff val="242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Am I going to go where I am accepted or go where everyone is accepted?</a:t>
          </a:r>
        </a:p>
      </dsp:txBody>
      <dsp:txXfrm>
        <a:off x="24131" y="1656798"/>
        <a:ext cx="6644551" cy="446063"/>
      </dsp:txXfrm>
    </dsp:sp>
    <dsp:sp modelId="{1BCECC93-7970-44E3-BC79-523D688A566D}">
      <dsp:nvSpPr>
        <dsp:cNvPr id="0" name=""/>
        <dsp:cNvSpPr/>
      </dsp:nvSpPr>
      <dsp:spPr>
        <a:xfrm>
          <a:off x="0" y="2164432"/>
          <a:ext cx="6692813" cy="494325"/>
        </a:xfrm>
        <a:prstGeom prst="round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Al-Anon is for the friends and families of alcoholics who also practice the Twelve Steps. We are not just observers; we are in recovery.</a:t>
          </a:r>
        </a:p>
      </dsp:txBody>
      <dsp:txXfrm>
        <a:off x="24131" y="2188563"/>
        <a:ext cx="6644551" cy="446063"/>
      </dsp:txXfrm>
    </dsp:sp>
    <dsp:sp modelId="{BF90DCFF-2F35-4303-AF74-385A396BC8BB}">
      <dsp:nvSpPr>
        <dsp:cNvPr id="0" name=""/>
        <dsp:cNvSpPr/>
      </dsp:nvSpPr>
      <dsp:spPr>
        <a:xfrm>
          <a:off x="0" y="2696197"/>
          <a:ext cx="6692813" cy="494325"/>
        </a:xfrm>
        <a:prstGeom prst="roundRect">
          <a:avLst/>
        </a:prstGeom>
        <a:gradFill rotWithShape="0">
          <a:gsLst>
            <a:gs pos="0">
              <a:schemeClr val="accent2">
                <a:hueOff val="-1695281"/>
                <a:satOff val="-1035"/>
                <a:lumOff val="4044"/>
                <a:alphaOff val="0"/>
                <a:tint val="96000"/>
                <a:lumMod val="100000"/>
              </a:schemeClr>
            </a:gs>
            <a:gs pos="78000">
              <a:schemeClr val="accent2">
                <a:hueOff val="-1695281"/>
                <a:satOff val="-1035"/>
                <a:lumOff val="404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We are all spiritual clearinghouses.</a:t>
          </a:r>
        </a:p>
      </dsp:txBody>
      <dsp:txXfrm>
        <a:off x="24131" y="2720328"/>
        <a:ext cx="6644551" cy="446063"/>
      </dsp:txXfrm>
    </dsp:sp>
    <dsp:sp modelId="{989113B9-D8BA-4B66-89F3-DD4256C2ACDD}">
      <dsp:nvSpPr>
        <dsp:cNvPr id="0" name=""/>
        <dsp:cNvSpPr/>
      </dsp:nvSpPr>
      <dsp:spPr>
        <a:xfrm>
          <a:off x="0" y="3227962"/>
          <a:ext cx="6692813" cy="494325"/>
        </a:xfrm>
        <a:prstGeom prst="roundRect">
          <a:avLst/>
        </a:prstGeom>
        <a:gradFill rotWithShape="0">
          <a:gsLst>
            <a:gs pos="0">
              <a:schemeClr val="accent2">
                <a:hueOff val="-2034338"/>
                <a:satOff val="-1242"/>
                <a:lumOff val="4853"/>
                <a:alphaOff val="0"/>
                <a:tint val="96000"/>
                <a:lumMod val="100000"/>
              </a:schemeClr>
            </a:gs>
            <a:gs pos="78000">
              <a:schemeClr val="accent2">
                <a:hueOff val="-2034338"/>
                <a:satOff val="-1242"/>
                <a:lumOff val="485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It is important for members to know that only three people handle customer service for the entire world. Be patient with them.</a:t>
          </a:r>
        </a:p>
      </dsp:txBody>
      <dsp:txXfrm>
        <a:off x="24131" y="3252093"/>
        <a:ext cx="6644551" cy="446063"/>
      </dsp:txXfrm>
    </dsp:sp>
    <dsp:sp modelId="{DBF6C71C-12B9-49F6-A9C1-A7E326F20F68}">
      <dsp:nvSpPr>
        <dsp:cNvPr id="0" name=""/>
        <dsp:cNvSpPr/>
      </dsp:nvSpPr>
      <dsp:spPr>
        <a:xfrm>
          <a:off x="0" y="3759727"/>
          <a:ext cx="6692813" cy="494325"/>
        </a:xfrm>
        <a:prstGeom prst="roundRect">
          <a:avLst/>
        </a:prstGeom>
        <a:gradFill rotWithShape="0">
          <a:gsLst>
            <a:gs pos="0">
              <a:schemeClr val="accent2">
                <a:hueOff val="-2373394"/>
                <a:satOff val="-1449"/>
                <a:lumOff val="5662"/>
                <a:alphaOff val="0"/>
                <a:tint val="96000"/>
                <a:lumMod val="100000"/>
              </a:schemeClr>
            </a:gs>
            <a:gs pos="78000">
              <a:schemeClr val="accent2">
                <a:hueOff val="-2373394"/>
                <a:satOff val="-1449"/>
                <a:lumOff val="566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Leadership isn’t about having the loudest voice. It’s about listening with humility.</a:t>
          </a:r>
        </a:p>
      </dsp:txBody>
      <dsp:txXfrm>
        <a:off x="24131" y="3783858"/>
        <a:ext cx="6644551" cy="446063"/>
      </dsp:txXfrm>
    </dsp:sp>
    <dsp:sp modelId="{A5608620-6A6D-4CE9-8425-65B5BA965605}">
      <dsp:nvSpPr>
        <dsp:cNvPr id="0" name=""/>
        <dsp:cNvSpPr/>
      </dsp:nvSpPr>
      <dsp:spPr>
        <a:xfrm>
          <a:off x="0" y="4291492"/>
          <a:ext cx="6692813" cy="494325"/>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The undying efforts and hard work that everyone has put it, especially the Staff and Board…the ability to bring to us the true spirit of the Legacies. </a:t>
          </a:r>
        </a:p>
      </dsp:txBody>
      <dsp:txXfrm>
        <a:off x="24131" y="4315623"/>
        <a:ext cx="6644551" cy="44606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D8309D-8540-497D-AC21-E52424EE6BFE}">
      <dsp:nvSpPr>
        <dsp:cNvPr id="0" name=""/>
        <dsp:cNvSpPr/>
      </dsp:nvSpPr>
      <dsp:spPr>
        <a:xfrm>
          <a:off x="0" y="436436"/>
          <a:ext cx="9618133" cy="3553200"/>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474" tIns="499872" rIns="746474"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FORUM Subscription winner.</a:t>
          </a:r>
        </a:p>
        <a:p>
          <a:pPr marL="228600" lvl="1" indent="-228600" algn="l" defTabSz="1066800">
            <a:lnSpc>
              <a:spcPct val="90000"/>
            </a:lnSpc>
            <a:spcBef>
              <a:spcPct val="0"/>
            </a:spcBef>
            <a:spcAft>
              <a:spcPct val="15000"/>
            </a:spcAft>
            <a:buChar char="•"/>
          </a:pPr>
          <a:r>
            <a:rPr lang="en-US" sz="2400" kern="1200" dirty="0"/>
            <a:t>Silent Auction – pay Jane or Venmo @Crystal-Hegemann.</a:t>
          </a:r>
        </a:p>
        <a:p>
          <a:pPr marL="228600" lvl="1" indent="-228600" algn="l" defTabSz="1066800">
            <a:lnSpc>
              <a:spcPct val="90000"/>
            </a:lnSpc>
            <a:spcBef>
              <a:spcPct val="0"/>
            </a:spcBef>
            <a:spcAft>
              <a:spcPct val="15000"/>
            </a:spcAft>
            <a:buChar char="•"/>
          </a:pPr>
          <a:r>
            <a:rPr lang="en-US" sz="2400" kern="1200" dirty="0"/>
            <a:t>Love Gifts – share with your groups; talk about what your group may send to WSC next year.</a:t>
          </a:r>
        </a:p>
        <a:p>
          <a:pPr marL="457200" lvl="2" indent="-228600" algn="l" defTabSz="1066800">
            <a:lnSpc>
              <a:spcPct val="90000"/>
            </a:lnSpc>
            <a:spcBef>
              <a:spcPct val="0"/>
            </a:spcBef>
            <a:spcAft>
              <a:spcPct val="15000"/>
            </a:spcAft>
            <a:buChar char="•"/>
          </a:pPr>
          <a:r>
            <a:rPr lang="en-US" sz="2400" kern="1200" dirty="0"/>
            <a:t>Light weight items that compress (think bookmarks and stickers).</a:t>
          </a:r>
        </a:p>
        <a:p>
          <a:pPr marL="457200" lvl="2" indent="-228600" algn="l" defTabSz="1066800">
            <a:lnSpc>
              <a:spcPct val="90000"/>
            </a:lnSpc>
            <a:spcBef>
              <a:spcPct val="0"/>
            </a:spcBef>
            <a:spcAft>
              <a:spcPct val="15000"/>
            </a:spcAft>
            <a:buChar char="•"/>
          </a:pPr>
          <a:r>
            <a:rPr lang="en-US" sz="2400" kern="1200" dirty="0"/>
            <a:t>Images and artwork that reflects beautiful Utah.</a:t>
          </a:r>
        </a:p>
        <a:p>
          <a:pPr marL="228600" lvl="1" indent="-228600" algn="l" defTabSz="1066800">
            <a:lnSpc>
              <a:spcPct val="90000"/>
            </a:lnSpc>
            <a:spcBef>
              <a:spcPct val="0"/>
            </a:spcBef>
            <a:spcAft>
              <a:spcPct val="15000"/>
            </a:spcAft>
            <a:buChar char="•"/>
          </a:pPr>
          <a:r>
            <a:rPr lang="en-US" sz="2400" kern="1200" dirty="0"/>
            <a:t>7</a:t>
          </a:r>
          <a:r>
            <a:rPr lang="en-US" sz="2400" kern="1200" baseline="30000" dirty="0"/>
            <a:t>th</a:t>
          </a:r>
          <a:r>
            <a:rPr lang="en-US" sz="2400" kern="1200" dirty="0"/>
            <a:t> Tradition Box – All donations go to the Area.</a:t>
          </a:r>
        </a:p>
      </dsp:txBody>
      <dsp:txXfrm>
        <a:off x="0" y="436436"/>
        <a:ext cx="9618133" cy="3553200"/>
      </dsp:txXfrm>
    </dsp:sp>
    <dsp:sp modelId="{BCD88560-85DC-4A24-9AB5-4CC4D4EDA9AD}">
      <dsp:nvSpPr>
        <dsp:cNvPr id="0" name=""/>
        <dsp:cNvSpPr/>
      </dsp:nvSpPr>
      <dsp:spPr>
        <a:xfrm>
          <a:off x="480906" y="82196"/>
          <a:ext cx="6732693" cy="70848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1066800">
            <a:lnSpc>
              <a:spcPct val="90000"/>
            </a:lnSpc>
            <a:spcBef>
              <a:spcPct val="0"/>
            </a:spcBef>
            <a:spcAft>
              <a:spcPct val="35000"/>
            </a:spcAft>
            <a:buNone/>
          </a:pPr>
          <a:r>
            <a:rPr lang="en-US" sz="2400" kern="1200" dirty="0"/>
            <a:t>Before you go…</a:t>
          </a:r>
        </a:p>
      </dsp:txBody>
      <dsp:txXfrm>
        <a:off x="515491" y="116781"/>
        <a:ext cx="6663523" cy="639310"/>
      </dsp:txXfrm>
    </dsp:sp>
    <dsp:sp modelId="{BD35F1F1-DA8D-4AFC-BD4E-B27148B1CA84}">
      <dsp:nvSpPr>
        <dsp:cNvPr id="0" name=""/>
        <dsp:cNvSpPr/>
      </dsp:nvSpPr>
      <dsp:spPr>
        <a:xfrm>
          <a:off x="0" y="4473476"/>
          <a:ext cx="9618133" cy="604800"/>
        </a:xfrm>
        <a:prstGeom prst="rect">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1E67BC-A6BB-406C-A658-6A73F812C541}">
      <dsp:nvSpPr>
        <dsp:cNvPr id="0" name=""/>
        <dsp:cNvSpPr/>
      </dsp:nvSpPr>
      <dsp:spPr>
        <a:xfrm>
          <a:off x="480906" y="4119236"/>
          <a:ext cx="6732693" cy="708480"/>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1066800">
            <a:lnSpc>
              <a:spcPct val="90000"/>
            </a:lnSpc>
            <a:spcBef>
              <a:spcPct val="0"/>
            </a:spcBef>
            <a:spcAft>
              <a:spcPct val="35000"/>
            </a:spcAft>
            <a:buNone/>
          </a:pPr>
          <a:r>
            <a:rPr lang="en-US" sz="2400" kern="1200" dirty="0"/>
            <a:t>Feedback Evaluation Form – give to Beth.</a:t>
          </a:r>
        </a:p>
      </dsp:txBody>
      <dsp:txXfrm>
        <a:off x="515491" y="4153821"/>
        <a:ext cx="6663523" cy="639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4D92F-05E6-4E19-9349-87DEA4489F8C}">
      <dsp:nvSpPr>
        <dsp:cNvPr id="0" name=""/>
        <dsp:cNvSpPr/>
      </dsp:nvSpPr>
      <dsp:spPr>
        <a:xfrm>
          <a:off x="0" y="2470633"/>
          <a:ext cx="9618133" cy="1621002"/>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To implement a single Trustee process including </a:t>
          </a:r>
          <a:r>
            <a:rPr lang="en-US" sz="1400" i="1" kern="1200" dirty="0"/>
            <a:t>the opportunity for Area feedback on applicants</a:t>
          </a:r>
          <a:r>
            <a:rPr lang="en-US" sz="1400" kern="1200" dirty="0"/>
            <a:t>, </a:t>
          </a:r>
          <a:r>
            <a:rPr lang="en-US" sz="1400" i="1" kern="1200" dirty="0"/>
            <a:t>expanded Conference Committee on Trustees composition to incorporate regional participation</a:t>
          </a:r>
          <a:r>
            <a:rPr lang="en-US" sz="1400" kern="1200" dirty="0"/>
            <a:t>, </a:t>
          </a:r>
          <a:r>
            <a:rPr lang="en-US" sz="1400" i="1" kern="1200" dirty="0"/>
            <a:t>and application ranking designed to balance current and incoming Board Regional representation </a:t>
          </a:r>
          <a:r>
            <a:rPr lang="en-US" sz="1400" kern="1200" dirty="0"/>
            <a:t>as a trial for a minimum of three years.</a:t>
          </a:r>
        </a:p>
      </dsp:txBody>
      <dsp:txXfrm>
        <a:off x="0" y="2470633"/>
        <a:ext cx="9618133" cy="1621002"/>
      </dsp:txXfrm>
    </dsp:sp>
    <dsp:sp modelId="{791E2ED9-5AFE-497A-8DF5-83115FBC0E2E}">
      <dsp:nvSpPr>
        <dsp:cNvPr id="0" name=""/>
        <dsp:cNvSpPr/>
      </dsp:nvSpPr>
      <dsp:spPr>
        <a:xfrm rot="10800000">
          <a:off x="0" y="1845"/>
          <a:ext cx="9618133" cy="2493102"/>
        </a:xfrm>
        <a:prstGeom prst="upArrowCallout">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“The Board of Trustees is composed of 7-21 volunteer members; one sustaining member (the Executive Director). Our cofounders Lois W. and Anne B., now deceased, were honorary lifetime members. The term in office…is 3 years; they may serve 2 terms, which may be consecutive.” 2026-9 Al-Anon/Alateen Service Manual, p.171</a:t>
          </a:r>
        </a:p>
      </dsp:txBody>
      <dsp:txXfrm rot="-10800000">
        <a:off x="0" y="1845"/>
        <a:ext cx="9618133" cy="875078"/>
      </dsp:txXfrm>
    </dsp:sp>
    <dsp:sp modelId="{BDE684BA-764B-4199-9622-423327869174}">
      <dsp:nvSpPr>
        <dsp:cNvPr id="0" name=""/>
        <dsp:cNvSpPr/>
      </dsp:nvSpPr>
      <dsp:spPr>
        <a:xfrm>
          <a:off x="1174" y="876924"/>
          <a:ext cx="1373683" cy="745437"/>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US" sz="700" kern="1200" dirty="0"/>
            <a:t>Must be an active member of Al-Anon.</a:t>
          </a:r>
        </a:p>
      </dsp:txBody>
      <dsp:txXfrm>
        <a:off x="1174" y="876924"/>
        <a:ext cx="1373683" cy="745437"/>
      </dsp:txXfrm>
    </dsp:sp>
    <dsp:sp modelId="{41E32431-2176-4825-A3D0-D59B1150BEB8}">
      <dsp:nvSpPr>
        <dsp:cNvPr id="0" name=""/>
        <dsp:cNvSpPr/>
      </dsp:nvSpPr>
      <dsp:spPr>
        <a:xfrm>
          <a:off x="1374857" y="876924"/>
          <a:ext cx="1373683" cy="745437"/>
        </a:xfrm>
        <a:prstGeom prst="rect">
          <a:avLst/>
        </a:prstGeom>
        <a:solidFill>
          <a:schemeClr val="accent2">
            <a:tint val="40000"/>
            <a:alpha val="90000"/>
            <a:hueOff val="-623561"/>
            <a:satOff val="1254"/>
            <a:lumOff val="191"/>
            <a:alphaOff val="0"/>
          </a:schemeClr>
        </a:solidFill>
        <a:ln w="19050" cap="rnd" cmpd="sng" algn="ctr">
          <a:solidFill>
            <a:schemeClr val="accent2">
              <a:tint val="40000"/>
              <a:alpha val="90000"/>
              <a:hueOff val="-623561"/>
              <a:satOff val="1254"/>
              <a:lumOff val="1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US" sz="700" kern="1200" dirty="0"/>
            <a:t>Have 10 years of continuous Al-Anon and/or Alateen membership and commit to continue attending Al-Anon meetings.</a:t>
          </a:r>
        </a:p>
      </dsp:txBody>
      <dsp:txXfrm>
        <a:off x="1374857" y="876924"/>
        <a:ext cx="1373683" cy="745437"/>
      </dsp:txXfrm>
    </dsp:sp>
    <dsp:sp modelId="{918B46B1-5AE8-4E61-B5A4-00EF73C76D3A}">
      <dsp:nvSpPr>
        <dsp:cNvPr id="0" name=""/>
        <dsp:cNvSpPr/>
      </dsp:nvSpPr>
      <dsp:spPr>
        <a:xfrm>
          <a:off x="2748541" y="876924"/>
          <a:ext cx="1373683" cy="745437"/>
        </a:xfrm>
        <a:prstGeom prst="rect">
          <a:avLst/>
        </a:prstGeom>
        <a:solidFill>
          <a:schemeClr val="accent2">
            <a:tint val="40000"/>
            <a:alpha val="90000"/>
            <a:hueOff val="-1247123"/>
            <a:satOff val="2509"/>
            <a:lumOff val="382"/>
            <a:alphaOff val="0"/>
          </a:schemeClr>
        </a:solidFill>
        <a:ln w="19050" cap="rnd" cmpd="sng" algn="ctr">
          <a:solidFill>
            <a:schemeClr val="accent2">
              <a:tint val="40000"/>
              <a:alpha val="90000"/>
              <a:hueOff val="-1247123"/>
              <a:satOff val="2509"/>
              <a:lumOff val="3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US" sz="700" kern="1200" dirty="0"/>
            <a:t>Have a good understanding of the Twelve Traditions and Twelve Concepts of Service.</a:t>
          </a:r>
        </a:p>
      </dsp:txBody>
      <dsp:txXfrm>
        <a:off x="2748541" y="876924"/>
        <a:ext cx="1373683" cy="745437"/>
      </dsp:txXfrm>
    </dsp:sp>
    <dsp:sp modelId="{160E550C-75B8-4A9E-901A-2188A6DEAEEE}">
      <dsp:nvSpPr>
        <dsp:cNvPr id="0" name=""/>
        <dsp:cNvSpPr/>
      </dsp:nvSpPr>
      <dsp:spPr>
        <a:xfrm>
          <a:off x="4122224" y="876924"/>
          <a:ext cx="1373683" cy="745437"/>
        </a:xfrm>
        <a:prstGeom prst="rect">
          <a:avLst/>
        </a:prstGeom>
        <a:solidFill>
          <a:schemeClr val="accent2">
            <a:tint val="40000"/>
            <a:alpha val="90000"/>
            <a:hueOff val="-1870684"/>
            <a:satOff val="3763"/>
            <a:lumOff val="574"/>
            <a:alphaOff val="0"/>
          </a:schemeClr>
        </a:solidFill>
        <a:ln w="19050" cap="rnd" cmpd="sng" algn="ctr">
          <a:solidFill>
            <a:schemeClr val="accent2">
              <a:tint val="40000"/>
              <a:alpha val="90000"/>
              <a:hueOff val="-1870684"/>
              <a:satOff val="3763"/>
              <a:lumOff val="5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US" sz="700" kern="1200" dirty="0"/>
            <a:t>Trustees at Large (can come from anywhere) vs. Regional Trustees; Different application processes; Regional Trustee much more onerous; Once affirmed, there is no difference in responsibilities.</a:t>
          </a:r>
        </a:p>
      </dsp:txBody>
      <dsp:txXfrm>
        <a:off x="4122224" y="876924"/>
        <a:ext cx="1373683" cy="745437"/>
      </dsp:txXfrm>
    </dsp:sp>
    <dsp:sp modelId="{8AA3182F-2C42-442C-BB60-ACF6268C4310}">
      <dsp:nvSpPr>
        <dsp:cNvPr id="0" name=""/>
        <dsp:cNvSpPr/>
      </dsp:nvSpPr>
      <dsp:spPr>
        <a:xfrm>
          <a:off x="5495908" y="876924"/>
          <a:ext cx="1373683" cy="745437"/>
        </a:xfrm>
        <a:prstGeom prst="rect">
          <a:avLst/>
        </a:prstGeom>
        <a:solidFill>
          <a:schemeClr val="accent2">
            <a:tint val="40000"/>
            <a:alpha val="90000"/>
            <a:hueOff val="-2494246"/>
            <a:satOff val="5017"/>
            <a:lumOff val="765"/>
            <a:alphaOff val="0"/>
          </a:schemeClr>
        </a:solidFill>
        <a:ln w="19050" cap="rnd" cmpd="sng" algn="ctr">
          <a:solidFill>
            <a:schemeClr val="accent2">
              <a:tint val="40000"/>
              <a:alpha val="90000"/>
              <a:hueOff val="-2494246"/>
              <a:satOff val="5017"/>
              <a:lumOff val="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US" sz="700" kern="1200" dirty="0"/>
            <a:t>The Board has not had a full complement of Trustees in many years, meaning the sitting Trustees do the work of all.</a:t>
          </a:r>
        </a:p>
      </dsp:txBody>
      <dsp:txXfrm>
        <a:off x="5495908" y="876924"/>
        <a:ext cx="1373683" cy="745437"/>
      </dsp:txXfrm>
    </dsp:sp>
    <dsp:sp modelId="{DB50456D-77FE-494C-884F-67538F9570D3}">
      <dsp:nvSpPr>
        <dsp:cNvPr id="0" name=""/>
        <dsp:cNvSpPr/>
      </dsp:nvSpPr>
      <dsp:spPr>
        <a:xfrm>
          <a:off x="6869591" y="876924"/>
          <a:ext cx="1373683" cy="745437"/>
        </a:xfrm>
        <a:prstGeom prst="rect">
          <a:avLst/>
        </a:prstGeom>
        <a:solidFill>
          <a:schemeClr val="accent2">
            <a:tint val="40000"/>
            <a:alpha val="90000"/>
            <a:hueOff val="-3117807"/>
            <a:satOff val="6272"/>
            <a:lumOff val="956"/>
            <a:alphaOff val="0"/>
          </a:schemeClr>
        </a:solidFill>
        <a:ln w="19050" cap="rnd" cmpd="sng" algn="ctr">
          <a:solidFill>
            <a:schemeClr val="accent2">
              <a:tint val="40000"/>
              <a:alpha val="90000"/>
              <a:hueOff val="-3117807"/>
              <a:satOff val="6272"/>
              <a:lumOff val="9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US" sz="700" kern="1200" dirty="0"/>
            <a:t>If there are no longer Regional Trustees, how can regional representation be prioritized?</a:t>
          </a:r>
        </a:p>
      </dsp:txBody>
      <dsp:txXfrm>
        <a:off x="6869591" y="876924"/>
        <a:ext cx="1373683" cy="745437"/>
      </dsp:txXfrm>
    </dsp:sp>
    <dsp:sp modelId="{41B82E42-8F13-485D-B2A1-F55C9512E431}">
      <dsp:nvSpPr>
        <dsp:cNvPr id="0" name=""/>
        <dsp:cNvSpPr/>
      </dsp:nvSpPr>
      <dsp:spPr>
        <a:xfrm>
          <a:off x="8243275" y="876924"/>
          <a:ext cx="1373683" cy="745437"/>
        </a:xfrm>
        <a:prstGeom prst="rect">
          <a:avLst/>
        </a:prstGeom>
        <a:solidFill>
          <a:schemeClr val="accent2">
            <a:tint val="40000"/>
            <a:alpha val="90000"/>
            <a:hueOff val="-3741368"/>
            <a:satOff val="7526"/>
            <a:lumOff val="1147"/>
            <a:alphaOff val="0"/>
          </a:schemeClr>
        </a:solidFill>
        <a:ln w="19050" cap="rnd" cmpd="sng" algn="ctr">
          <a:solidFill>
            <a:schemeClr val="accent2">
              <a:tint val="40000"/>
              <a:alpha val="90000"/>
              <a:hueOff val="-3741368"/>
              <a:satOff val="7526"/>
              <a:lumOff val="11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US" sz="700" kern="1200" dirty="0"/>
            <a:t>Under a potential new process, how can Areas retain their voice re: local Trustee nominees?</a:t>
          </a:r>
        </a:p>
      </dsp:txBody>
      <dsp:txXfrm>
        <a:off x="8243275" y="876924"/>
        <a:ext cx="1373683" cy="7454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2052A-B6F6-4CFA-A2E3-7316225A2DAC}">
      <dsp:nvSpPr>
        <dsp:cNvPr id="0" name=""/>
        <dsp:cNvSpPr/>
      </dsp:nvSpPr>
      <dsp:spPr>
        <a:xfrm>
          <a:off x="0" y="93057"/>
          <a:ext cx="3005666" cy="180339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Total revenue for the 2025 General Fund was $6.6     million.</a:t>
          </a:r>
        </a:p>
      </dsp:txBody>
      <dsp:txXfrm>
        <a:off x="0" y="93057"/>
        <a:ext cx="3005666" cy="1803399"/>
      </dsp:txXfrm>
    </dsp:sp>
    <dsp:sp modelId="{CCC84171-3B28-4C95-93F5-DEAF011670EF}">
      <dsp:nvSpPr>
        <dsp:cNvPr id="0" name=""/>
        <dsp:cNvSpPr/>
      </dsp:nvSpPr>
      <dsp:spPr>
        <a:xfrm>
          <a:off x="3306233" y="93057"/>
          <a:ext cx="3005666" cy="1803399"/>
        </a:xfrm>
        <a:prstGeom prst="rect">
          <a:avLst/>
        </a:prstGeom>
        <a:solidFill>
          <a:schemeClr val="accent2">
            <a:hueOff val="-542490"/>
            <a:satOff val="-331"/>
            <a:lumOff val="129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Literature sales for 2025 were $3.1 million.</a:t>
          </a:r>
        </a:p>
      </dsp:txBody>
      <dsp:txXfrm>
        <a:off x="3306233" y="93057"/>
        <a:ext cx="3005666" cy="1803399"/>
      </dsp:txXfrm>
    </dsp:sp>
    <dsp:sp modelId="{68F53BE7-CAB1-4D27-9CB8-C0D288A77ED4}">
      <dsp:nvSpPr>
        <dsp:cNvPr id="0" name=""/>
        <dsp:cNvSpPr/>
      </dsp:nvSpPr>
      <dsp:spPr>
        <a:xfrm>
          <a:off x="6612466" y="93057"/>
          <a:ext cx="3005666" cy="1803399"/>
        </a:xfrm>
        <a:prstGeom prst="rect">
          <a:avLst/>
        </a:prstGeom>
        <a:solidFill>
          <a:schemeClr val="accent2">
            <a:hueOff val="-1084980"/>
            <a:satOff val="-662"/>
            <a:lumOff val="258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Contributions for 2025 were $3.5 million.</a:t>
          </a:r>
        </a:p>
      </dsp:txBody>
      <dsp:txXfrm>
        <a:off x="6612466" y="93057"/>
        <a:ext cx="3005666" cy="1803399"/>
      </dsp:txXfrm>
    </dsp:sp>
    <dsp:sp modelId="{B510B668-28FC-4219-967D-CEB11BBD04E3}">
      <dsp:nvSpPr>
        <dsp:cNvPr id="0" name=""/>
        <dsp:cNvSpPr/>
      </dsp:nvSpPr>
      <dsp:spPr>
        <a:xfrm>
          <a:off x="0" y="2197024"/>
          <a:ext cx="3005666" cy="1803399"/>
        </a:xfrm>
        <a:prstGeom prst="rect">
          <a:avLst/>
        </a:prstGeom>
        <a:solidFill>
          <a:schemeClr val="accent2">
            <a:hueOff val="-1627470"/>
            <a:satOff val="-994"/>
            <a:lumOff val="388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13,032 groups in the WSC structure; only 62% contribute.</a:t>
          </a:r>
        </a:p>
      </dsp:txBody>
      <dsp:txXfrm>
        <a:off x="0" y="2197024"/>
        <a:ext cx="3005666" cy="1803399"/>
      </dsp:txXfrm>
    </dsp:sp>
    <dsp:sp modelId="{78886252-E971-4338-AB98-1F1AF89888B3}">
      <dsp:nvSpPr>
        <dsp:cNvPr id="0" name=""/>
        <dsp:cNvSpPr/>
      </dsp:nvSpPr>
      <dsp:spPr>
        <a:xfrm>
          <a:off x="3306233" y="2197024"/>
          <a:ext cx="3005666" cy="1803399"/>
        </a:xfrm>
        <a:prstGeom prst="rect">
          <a:avLst/>
        </a:prstGeom>
        <a:solidFill>
          <a:schemeClr val="accent2">
            <a:hueOff val="-2169960"/>
            <a:satOff val="-1325"/>
            <a:lumOff val="517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Cost value for each group $358.00.</a:t>
          </a:r>
        </a:p>
      </dsp:txBody>
      <dsp:txXfrm>
        <a:off x="3306233" y="2197024"/>
        <a:ext cx="3005666" cy="1803399"/>
      </dsp:txXfrm>
    </dsp:sp>
    <dsp:sp modelId="{988C38FC-2C2B-4AAD-B878-277FECD73EFE}">
      <dsp:nvSpPr>
        <dsp:cNvPr id="0" name=""/>
        <dsp:cNvSpPr/>
      </dsp:nvSpPr>
      <dsp:spPr>
        <a:xfrm>
          <a:off x="6612466" y="2197024"/>
          <a:ext cx="3005666" cy="1803399"/>
        </a:xfrm>
        <a:prstGeom prst="rect">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Literature sales and contributions do not currently support WSO’s work.</a:t>
          </a:r>
        </a:p>
      </dsp:txBody>
      <dsp:txXfrm>
        <a:off x="6612466" y="2197024"/>
        <a:ext cx="3005666" cy="18033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5FA9B6-EEDF-45F5-BC4F-78DBD5B6591A}">
      <dsp:nvSpPr>
        <dsp:cNvPr id="0" name=""/>
        <dsp:cNvSpPr/>
      </dsp:nvSpPr>
      <dsp:spPr>
        <a:xfrm>
          <a:off x="0" y="1324"/>
          <a:ext cx="9618133" cy="56425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DAC9C7-5CA8-4F72-A93C-7EA1E9FDA7C5}">
      <dsp:nvSpPr>
        <dsp:cNvPr id="0" name=""/>
        <dsp:cNvSpPr/>
      </dsp:nvSpPr>
      <dsp:spPr>
        <a:xfrm>
          <a:off x="170686" y="128281"/>
          <a:ext cx="310339" cy="310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923245F-21B4-4D02-8AC6-45A633BAE061}">
      <dsp:nvSpPr>
        <dsp:cNvPr id="0" name=""/>
        <dsp:cNvSpPr/>
      </dsp:nvSpPr>
      <dsp:spPr>
        <a:xfrm>
          <a:off x="651712" y="1324"/>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711200">
            <a:lnSpc>
              <a:spcPct val="90000"/>
            </a:lnSpc>
            <a:spcBef>
              <a:spcPct val="0"/>
            </a:spcBef>
            <a:spcAft>
              <a:spcPct val="35000"/>
            </a:spcAft>
            <a:buNone/>
          </a:pPr>
          <a:r>
            <a:rPr lang="en-US" sz="1600" kern="1200" dirty="0"/>
            <a:t>Core Systems Overhaul Prioritized-website built in 2017; website lifespan typically 2-5 years; increasing cyberattacks; redesign needed to improve security and navigation.</a:t>
          </a:r>
        </a:p>
      </dsp:txBody>
      <dsp:txXfrm>
        <a:off x="651712" y="1324"/>
        <a:ext cx="8966420" cy="564252"/>
      </dsp:txXfrm>
    </dsp:sp>
    <dsp:sp modelId="{C123DA02-ABEF-4F40-9C88-8345636832E5}">
      <dsp:nvSpPr>
        <dsp:cNvPr id="0" name=""/>
        <dsp:cNvSpPr/>
      </dsp:nvSpPr>
      <dsp:spPr>
        <a:xfrm>
          <a:off x="0" y="706640"/>
          <a:ext cx="9618133" cy="56425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116151-7E14-43C3-AE34-1215674694FE}">
      <dsp:nvSpPr>
        <dsp:cNvPr id="0" name=""/>
        <dsp:cNvSpPr/>
      </dsp:nvSpPr>
      <dsp:spPr>
        <a:xfrm>
          <a:off x="170686" y="833597"/>
          <a:ext cx="310339" cy="310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AECF456-9A62-4DD2-84B5-98C1426196EB}">
      <dsp:nvSpPr>
        <dsp:cNvPr id="0" name=""/>
        <dsp:cNvSpPr/>
      </dsp:nvSpPr>
      <dsp:spPr>
        <a:xfrm>
          <a:off x="651712" y="706640"/>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711200">
            <a:lnSpc>
              <a:spcPct val="90000"/>
            </a:lnSpc>
            <a:spcBef>
              <a:spcPct val="0"/>
            </a:spcBef>
            <a:spcAft>
              <a:spcPct val="35000"/>
            </a:spcAft>
            <a:buNone/>
          </a:pPr>
          <a:r>
            <a:rPr lang="en-US" sz="1600" kern="1200" dirty="0"/>
            <a:t>New Accounting Software as part of the Core Systems Overhaul.</a:t>
          </a:r>
        </a:p>
      </dsp:txBody>
      <dsp:txXfrm>
        <a:off x="651712" y="706640"/>
        <a:ext cx="8966420" cy="564252"/>
      </dsp:txXfrm>
    </dsp:sp>
    <dsp:sp modelId="{8FA45465-3823-48A0-AFED-F913A0135D28}">
      <dsp:nvSpPr>
        <dsp:cNvPr id="0" name=""/>
        <dsp:cNvSpPr/>
      </dsp:nvSpPr>
      <dsp:spPr>
        <a:xfrm>
          <a:off x="0" y="1411956"/>
          <a:ext cx="9618133" cy="56425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77CCE8-2D2B-45C8-9380-B11C1DB5D5E7}">
      <dsp:nvSpPr>
        <dsp:cNvPr id="0" name=""/>
        <dsp:cNvSpPr/>
      </dsp:nvSpPr>
      <dsp:spPr>
        <a:xfrm>
          <a:off x="170686" y="1538913"/>
          <a:ext cx="310339" cy="310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4146910-D2E7-48C7-B8CB-1114B53AD1BC}">
      <dsp:nvSpPr>
        <dsp:cNvPr id="0" name=""/>
        <dsp:cNvSpPr/>
      </dsp:nvSpPr>
      <dsp:spPr>
        <a:xfrm>
          <a:off x="651712" y="1411956"/>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711200">
            <a:lnSpc>
              <a:spcPct val="90000"/>
            </a:lnSpc>
            <a:spcBef>
              <a:spcPct val="0"/>
            </a:spcBef>
            <a:spcAft>
              <a:spcPct val="35000"/>
            </a:spcAft>
            <a:buNone/>
          </a:pPr>
          <a:r>
            <a:rPr lang="en-US" sz="1600" kern="1200" dirty="0"/>
            <a:t>Attended AA International Convention. </a:t>
          </a:r>
        </a:p>
      </dsp:txBody>
      <dsp:txXfrm>
        <a:off x="651712" y="1411956"/>
        <a:ext cx="8966420" cy="564252"/>
      </dsp:txXfrm>
    </dsp:sp>
    <dsp:sp modelId="{DCC2F242-4B5B-4344-990F-DE816D06A52F}">
      <dsp:nvSpPr>
        <dsp:cNvPr id="0" name=""/>
        <dsp:cNvSpPr/>
      </dsp:nvSpPr>
      <dsp:spPr>
        <a:xfrm>
          <a:off x="0" y="2117272"/>
          <a:ext cx="9618133" cy="56425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6BF302-19C9-4EF3-8CB6-B8A17DDE7E1C}">
      <dsp:nvSpPr>
        <dsp:cNvPr id="0" name=""/>
        <dsp:cNvSpPr/>
      </dsp:nvSpPr>
      <dsp:spPr>
        <a:xfrm>
          <a:off x="170686" y="2244229"/>
          <a:ext cx="310339" cy="310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27B7619-C668-4868-8A72-4F4AD3863746}">
      <dsp:nvSpPr>
        <dsp:cNvPr id="0" name=""/>
        <dsp:cNvSpPr/>
      </dsp:nvSpPr>
      <dsp:spPr>
        <a:xfrm>
          <a:off x="651712" y="2117272"/>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711200">
            <a:lnSpc>
              <a:spcPct val="90000"/>
            </a:lnSpc>
            <a:spcBef>
              <a:spcPct val="0"/>
            </a:spcBef>
            <a:spcAft>
              <a:spcPct val="35000"/>
            </a:spcAft>
            <a:buNone/>
          </a:pPr>
          <a:r>
            <a:rPr lang="en-US" sz="1600" kern="1200" dirty="0"/>
            <a:t>Completed 2026-2029 Service Manual.</a:t>
          </a:r>
        </a:p>
      </dsp:txBody>
      <dsp:txXfrm>
        <a:off x="651712" y="2117272"/>
        <a:ext cx="8966420" cy="564252"/>
      </dsp:txXfrm>
    </dsp:sp>
    <dsp:sp modelId="{8EAEF916-0E8B-4BE5-8174-4099F795440D}">
      <dsp:nvSpPr>
        <dsp:cNvPr id="0" name=""/>
        <dsp:cNvSpPr/>
      </dsp:nvSpPr>
      <dsp:spPr>
        <a:xfrm>
          <a:off x="0" y="2822588"/>
          <a:ext cx="9618133" cy="56425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2B5BEA-98B4-4266-ABA3-CC93FCEF4FA3}">
      <dsp:nvSpPr>
        <dsp:cNvPr id="0" name=""/>
        <dsp:cNvSpPr/>
      </dsp:nvSpPr>
      <dsp:spPr>
        <a:xfrm>
          <a:off x="170686" y="2949545"/>
          <a:ext cx="310339" cy="310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74C386A-D5C0-4FCC-ACED-6274EE0D27E4}">
      <dsp:nvSpPr>
        <dsp:cNvPr id="0" name=""/>
        <dsp:cNvSpPr/>
      </dsp:nvSpPr>
      <dsp:spPr>
        <a:xfrm>
          <a:off x="651712" y="2822588"/>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711200">
            <a:lnSpc>
              <a:spcPct val="90000"/>
            </a:lnSpc>
            <a:spcBef>
              <a:spcPct val="0"/>
            </a:spcBef>
            <a:spcAft>
              <a:spcPct val="35000"/>
            </a:spcAft>
            <a:buNone/>
          </a:pPr>
          <a:r>
            <a:rPr lang="en-US" sz="1600" kern="1200" dirty="0"/>
            <a:t>Launched the Outreach to Professionals-Young People Strategy by publishing in several trade journals.</a:t>
          </a:r>
        </a:p>
      </dsp:txBody>
      <dsp:txXfrm>
        <a:off x="651712" y="2822588"/>
        <a:ext cx="8966420" cy="564252"/>
      </dsp:txXfrm>
    </dsp:sp>
    <dsp:sp modelId="{CCAF3ECB-A4F2-44F5-B97D-3D17C0E3CA76}">
      <dsp:nvSpPr>
        <dsp:cNvPr id="0" name=""/>
        <dsp:cNvSpPr/>
      </dsp:nvSpPr>
      <dsp:spPr>
        <a:xfrm>
          <a:off x="0" y="3527904"/>
          <a:ext cx="9618133" cy="56425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1F36BA-04A1-4E97-83C4-6466FB84EB6C}">
      <dsp:nvSpPr>
        <dsp:cNvPr id="0" name=""/>
        <dsp:cNvSpPr/>
      </dsp:nvSpPr>
      <dsp:spPr>
        <a:xfrm>
          <a:off x="170686" y="3654861"/>
          <a:ext cx="310339" cy="310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B7142AE-F155-4FE0-B253-46E66CC173F3}">
      <dsp:nvSpPr>
        <dsp:cNvPr id="0" name=""/>
        <dsp:cNvSpPr/>
      </dsp:nvSpPr>
      <dsp:spPr>
        <a:xfrm>
          <a:off x="651712" y="3527904"/>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711200">
            <a:lnSpc>
              <a:spcPct val="90000"/>
            </a:lnSpc>
            <a:spcBef>
              <a:spcPct val="0"/>
            </a:spcBef>
            <a:spcAft>
              <a:spcPct val="35000"/>
            </a:spcAft>
            <a:buNone/>
          </a:pPr>
          <a:r>
            <a:rPr lang="en-US" sz="1600" kern="1200" dirty="0"/>
            <a:t>Advanced eBooks Globally Strategy.</a:t>
          </a:r>
        </a:p>
      </dsp:txBody>
      <dsp:txXfrm>
        <a:off x="651712" y="3527904"/>
        <a:ext cx="8966420" cy="5642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A92C9-11F4-47EA-860F-C3E3F76AABBE}">
      <dsp:nvSpPr>
        <dsp:cNvPr id="0" name=""/>
        <dsp:cNvSpPr/>
      </dsp:nvSpPr>
      <dsp:spPr>
        <a:xfrm>
          <a:off x="920893" y="887962"/>
          <a:ext cx="1249769" cy="12497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4F20CB0-41B0-4C5F-8382-25747D3E4CEC}">
      <dsp:nvSpPr>
        <dsp:cNvPr id="0" name=""/>
        <dsp:cNvSpPr/>
      </dsp:nvSpPr>
      <dsp:spPr>
        <a:xfrm>
          <a:off x="157144" y="2485519"/>
          <a:ext cx="277726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pPr>
          <a:r>
            <a:rPr lang="en-US" sz="2100" kern="1200" dirty="0"/>
            <a:t>Revenue forecast for 2026 is $6.7 million</a:t>
          </a:r>
        </a:p>
      </dsp:txBody>
      <dsp:txXfrm>
        <a:off x="157144" y="2485519"/>
        <a:ext cx="2777266" cy="720000"/>
      </dsp:txXfrm>
    </dsp:sp>
    <dsp:sp modelId="{04F03890-1EA8-4A98-B6DE-8EA1839C339E}">
      <dsp:nvSpPr>
        <dsp:cNvPr id="0" name=""/>
        <dsp:cNvSpPr/>
      </dsp:nvSpPr>
      <dsp:spPr>
        <a:xfrm>
          <a:off x="4184181" y="887962"/>
          <a:ext cx="1249769" cy="12497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D152BF4-D0F4-4E1A-B94D-B3BB6F04EBD7}">
      <dsp:nvSpPr>
        <dsp:cNvPr id="0" name=""/>
        <dsp:cNvSpPr/>
      </dsp:nvSpPr>
      <dsp:spPr>
        <a:xfrm>
          <a:off x="3420433" y="2485519"/>
          <a:ext cx="277726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pPr>
          <a:r>
            <a:rPr lang="en-US" sz="2100" kern="1200" dirty="0"/>
            <a:t>Contribution goal for 2026 is $3.4 million</a:t>
          </a:r>
        </a:p>
      </dsp:txBody>
      <dsp:txXfrm>
        <a:off x="3420433" y="2485519"/>
        <a:ext cx="2777266" cy="720000"/>
      </dsp:txXfrm>
    </dsp:sp>
    <dsp:sp modelId="{8F28C1BF-DBAA-4CDE-9192-344AA36EEDCF}">
      <dsp:nvSpPr>
        <dsp:cNvPr id="0" name=""/>
        <dsp:cNvSpPr/>
      </dsp:nvSpPr>
      <dsp:spPr>
        <a:xfrm>
          <a:off x="7447469" y="887962"/>
          <a:ext cx="1249769" cy="12497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62BC462-48D8-4B61-9788-620B5FBD01C4}">
      <dsp:nvSpPr>
        <dsp:cNvPr id="0" name=""/>
        <dsp:cNvSpPr/>
      </dsp:nvSpPr>
      <dsp:spPr>
        <a:xfrm>
          <a:off x="6683721" y="2485519"/>
          <a:ext cx="277726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pPr>
          <a:r>
            <a:rPr lang="en-US" sz="2100" kern="1200" dirty="0"/>
            <a:t>Literature sales goal for 2026 is $3.3 million</a:t>
          </a:r>
        </a:p>
      </dsp:txBody>
      <dsp:txXfrm>
        <a:off x="6683721" y="2485519"/>
        <a:ext cx="2777266"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FC5BF-6665-426E-8D07-00BA766B9BF7}">
      <dsp:nvSpPr>
        <dsp:cNvPr id="0" name=""/>
        <dsp:cNvSpPr/>
      </dsp:nvSpPr>
      <dsp:spPr>
        <a:xfrm>
          <a:off x="539521" y="981100"/>
          <a:ext cx="426950" cy="71"/>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843E50-EE60-4EC1-B5B5-2CD2595C4CBD}">
      <dsp:nvSpPr>
        <dsp:cNvPr id="0" name=""/>
        <dsp:cNvSpPr/>
      </dsp:nvSpPr>
      <dsp:spPr>
        <a:xfrm>
          <a:off x="992089" y="945237"/>
          <a:ext cx="49099" cy="92308"/>
        </a:xfrm>
        <a:prstGeom prst="chevron">
          <a:avLst>
            <a:gd name="adj" fmla="val 90000"/>
          </a:avLst>
        </a:prstGeom>
        <a:solidFill>
          <a:schemeClr val="accent2">
            <a:tint val="40000"/>
            <a:alpha val="90000"/>
            <a:hueOff val="-143899"/>
            <a:satOff val="289"/>
            <a:lumOff val="44"/>
            <a:alphaOff val="0"/>
          </a:schemeClr>
        </a:solidFill>
        <a:ln w="19050" cap="rnd" cmpd="sng" algn="ctr">
          <a:solidFill>
            <a:schemeClr val="accent2">
              <a:tint val="40000"/>
              <a:alpha val="90000"/>
              <a:hueOff val="-143899"/>
              <a:satOff val="289"/>
              <a:lumOff val="44"/>
              <a:alphaOff val="0"/>
            </a:schemeClr>
          </a:solidFill>
          <a:prstDash val="solid"/>
        </a:ln>
        <a:effectLst/>
      </dsp:spPr>
      <dsp:style>
        <a:lnRef idx="2">
          <a:scrgbClr r="0" g="0" b="0"/>
        </a:lnRef>
        <a:fillRef idx="1">
          <a:scrgbClr r="0" g="0" b="0"/>
        </a:fillRef>
        <a:effectRef idx="0">
          <a:scrgbClr r="0" g="0" b="0"/>
        </a:effectRef>
        <a:fontRef idx="minor"/>
      </dsp:style>
    </dsp:sp>
    <dsp:sp modelId="{3462EC52-E3FF-4075-9F62-0FABFB9D495D}">
      <dsp:nvSpPr>
        <dsp:cNvPr id="0" name=""/>
        <dsp:cNvSpPr/>
      </dsp:nvSpPr>
      <dsp:spPr>
        <a:xfrm>
          <a:off x="312529" y="807512"/>
          <a:ext cx="347246" cy="34724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75" tIns="13475" rIns="13475" bIns="13475" numCol="1" spcCol="1270" anchor="ctr" anchorCtr="0">
          <a:noAutofit/>
        </a:bodyPr>
        <a:lstStyle/>
        <a:p>
          <a:pPr marL="0" lvl="0" indent="0" algn="ctr" defTabSz="711200">
            <a:lnSpc>
              <a:spcPct val="90000"/>
            </a:lnSpc>
            <a:spcBef>
              <a:spcPct val="0"/>
            </a:spcBef>
            <a:spcAft>
              <a:spcPct val="35000"/>
            </a:spcAft>
            <a:buNone/>
          </a:pPr>
          <a:r>
            <a:rPr lang="en-US" sz="1600" kern="1200"/>
            <a:t>1</a:t>
          </a:r>
        </a:p>
      </dsp:txBody>
      <dsp:txXfrm>
        <a:off x="363382" y="858365"/>
        <a:ext cx="245540" cy="245540"/>
      </dsp:txXfrm>
    </dsp:sp>
    <dsp:sp modelId="{22E94DC9-5F59-45DF-939C-37284DAC427D}">
      <dsp:nvSpPr>
        <dsp:cNvPr id="0" name=""/>
        <dsp:cNvSpPr/>
      </dsp:nvSpPr>
      <dsp:spPr>
        <a:xfrm>
          <a:off x="5832" y="1320354"/>
          <a:ext cx="960639" cy="1965600"/>
        </a:xfrm>
        <a:prstGeom prst="upArrowCallout">
          <a:avLst>
            <a:gd name="adj1" fmla="val 50000"/>
            <a:gd name="adj2" fmla="val 20000"/>
            <a:gd name="adj3" fmla="val 20000"/>
            <a:gd name="adj4" fmla="val 100000"/>
          </a:avLst>
        </a:prstGeom>
        <a:solidFill>
          <a:schemeClr val="accent2">
            <a:tint val="40000"/>
            <a:alpha val="90000"/>
            <a:hueOff val="-287798"/>
            <a:satOff val="579"/>
            <a:lumOff val="88"/>
            <a:alphaOff val="0"/>
          </a:schemeClr>
        </a:solidFill>
        <a:ln w="19050" cap="rnd" cmpd="sng" algn="ctr">
          <a:solidFill>
            <a:schemeClr val="accent2">
              <a:tint val="40000"/>
              <a:alpha val="90000"/>
              <a:hueOff val="-287798"/>
              <a:satOff val="579"/>
              <a:lumOff val="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776" tIns="165100" rIns="75776" bIns="165100" numCol="1" spcCol="1270" anchor="t" anchorCtr="0">
          <a:noAutofit/>
        </a:bodyPr>
        <a:lstStyle/>
        <a:p>
          <a:pPr marL="0" lvl="0" indent="0" algn="l" defTabSz="488950">
            <a:lnSpc>
              <a:spcPct val="90000"/>
            </a:lnSpc>
            <a:spcBef>
              <a:spcPct val="0"/>
            </a:spcBef>
            <a:spcAft>
              <a:spcPct val="35000"/>
            </a:spcAft>
            <a:buNone/>
          </a:pPr>
          <a:r>
            <a:rPr lang="en-US" sz="1100" kern="1200" dirty="0"/>
            <a:t>Suggest literature and FORUM articles for meeting topics.</a:t>
          </a:r>
        </a:p>
      </dsp:txBody>
      <dsp:txXfrm>
        <a:off x="5832" y="1512482"/>
        <a:ext cx="960639" cy="1773472"/>
      </dsp:txXfrm>
    </dsp:sp>
    <dsp:sp modelId="{AAF92690-ACDB-4EFC-8549-700BB28ED2E4}">
      <dsp:nvSpPr>
        <dsp:cNvPr id="0" name=""/>
        <dsp:cNvSpPr/>
      </dsp:nvSpPr>
      <dsp:spPr>
        <a:xfrm>
          <a:off x="1073210" y="981105"/>
          <a:ext cx="960639" cy="72"/>
        </a:xfrm>
        <a:prstGeom prst="rect">
          <a:avLst/>
        </a:prstGeom>
        <a:solidFill>
          <a:schemeClr val="accent2">
            <a:tint val="40000"/>
            <a:alpha val="90000"/>
            <a:hueOff val="-431696"/>
            <a:satOff val="868"/>
            <a:lumOff val="132"/>
            <a:alphaOff val="0"/>
          </a:schemeClr>
        </a:solidFill>
        <a:ln w="19050" cap="rnd" cmpd="sng" algn="ctr">
          <a:solidFill>
            <a:schemeClr val="accent2">
              <a:tint val="40000"/>
              <a:alpha val="90000"/>
              <a:hueOff val="-431696"/>
              <a:satOff val="868"/>
              <a:lumOff val="132"/>
              <a:alphaOff val="0"/>
            </a:schemeClr>
          </a:solidFill>
          <a:prstDash val="solid"/>
        </a:ln>
        <a:effectLst/>
      </dsp:spPr>
      <dsp:style>
        <a:lnRef idx="2">
          <a:scrgbClr r="0" g="0" b="0"/>
        </a:lnRef>
        <a:fillRef idx="1">
          <a:scrgbClr r="0" g="0" b="0"/>
        </a:fillRef>
        <a:effectRef idx="0">
          <a:scrgbClr r="0" g="0" b="0"/>
        </a:effectRef>
        <a:fontRef idx="minor"/>
      </dsp:style>
    </dsp:sp>
    <dsp:sp modelId="{F8B7853C-F80B-4379-A0A6-E1024C0A08C1}">
      <dsp:nvSpPr>
        <dsp:cNvPr id="0" name=""/>
        <dsp:cNvSpPr/>
      </dsp:nvSpPr>
      <dsp:spPr>
        <a:xfrm>
          <a:off x="2059466" y="945241"/>
          <a:ext cx="49099" cy="92314"/>
        </a:xfrm>
        <a:prstGeom prst="chevron">
          <a:avLst>
            <a:gd name="adj" fmla="val 90000"/>
          </a:avLst>
        </a:prstGeom>
        <a:solidFill>
          <a:schemeClr val="accent2">
            <a:tint val="40000"/>
            <a:alpha val="90000"/>
            <a:hueOff val="-575595"/>
            <a:satOff val="1158"/>
            <a:lumOff val="176"/>
            <a:alphaOff val="0"/>
          </a:schemeClr>
        </a:solidFill>
        <a:ln w="19050" cap="rnd" cmpd="sng" algn="ctr">
          <a:solidFill>
            <a:schemeClr val="accent2">
              <a:tint val="40000"/>
              <a:alpha val="90000"/>
              <a:hueOff val="-575595"/>
              <a:satOff val="1158"/>
              <a:lumOff val="176"/>
              <a:alphaOff val="0"/>
            </a:schemeClr>
          </a:solidFill>
          <a:prstDash val="solid"/>
        </a:ln>
        <a:effectLst/>
      </dsp:spPr>
      <dsp:style>
        <a:lnRef idx="2">
          <a:scrgbClr r="0" g="0" b="0"/>
        </a:lnRef>
        <a:fillRef idx="1">
          <a:scrgbClr r="0" g="0" b="0"/>
        </a:fillRef>
        <a:effectRef idx="0">
          <a:scrgbClr r="0" g="0" b="0"/>
        </a:effectRef>
        <a:fontRef idx="minor"/>
      </dsp:style>
    </dsp:sp>
    <dsp:sp modelId="{B8B38150-A90A-4ED6-8E72-CC87026784BD}">
      <dsp:nvSpPr>
        <dsp:cNvPr id="0" name=""/>
        <dsp:cNvSpPr/>
      </dsp:nvSpPr>
      <dsp:spPr>
        <a:xfrm>
          <a:off x="1379906" y="807517"/>
          <a:ext cx="347246" cy="347246"/>
        </a:xfrm>
        <a:prstGeom prst="ellipse">
          <a:avLst/>
        </a:prstGeom>
        <a:solidFill>
          <a:schemeClr val="accent2">
            <a:hueOff val="-339056"/>
            <a:satOff val="-207"/>
            <a:lumOff val="809"/>
            <a:alphaOff val="0"/>
          </a:schemeClr>
        </a:solidFill>
        <a:ln w="19050" cap="rnd" cmpd="sng" algn="ctr">
          <a:solidFill>
            <a:schemeClr val="accent2">
              <a:hueOff val="-339056"/>
              <a:satOff val="-207"/>
              <a:lumOff val="8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75" tIns="13475" rIns="13475" bIns="13475" numCol="1" spcCol="1270" anchor="ctr" anchorCtr="0">
          <a:noAutofit/>
        </a:bodyPr>
        <a:lstStyle/>
        <a:p>
          <a:pPr marL="0" lvl="0" indent="0" algn="ctr" defTabSz="711200">
            <a:lnSpc>
              <a:spcPct val="90000"/>
            </a:lnSpc>
            <a:spcBef>
              <a:spcPct val="0"/>
            </a:spcBef>
            <a:spcAft>
              <a:spcPct val="35000"/>
            </a:spcAft>
            <a:buNone/>
          </a:pPr>
          <a:r>
            <a:rPr lang="en-US" sz="1600" kern="1200"/>
            <a:t>2</a:t>
          </a:r>
        </a:p>
      </dsp:txBody>
      <dsp:txXfrm>
        <a:off x="1430759" y="858370"/>
        <a:ext cx="245540" cy="245540"/>
      </dsp:txXfrm>
    </dsp:sp>
    <dsp:sp modelId="{F33850F5-95F6-4FCB-88B4-1609B9DB11F9}">
      <dsp:nvSpPr>
        <dsp:cNvPr id="0" name=""/>
        <dsp:cNvSpPr/>
      </dsp:nvSpPr>
      <dsp:spPr>
        <a:xfrm>
          <a:off x="1073210" y="1320369"/>
          <a:ext cx="960639" cy="1965600"/>
        </a:xfrm>
        <a:prstGeom prst="upArrowCallout">
          <a:avLst>
            <a:gd name="adj1" fmla="val 50000"/>
            <a:gd name="adj2" fmla="val 20000"/>
            <a:gd name="adj3" fmla="val 20000"/>
            <a:gd name="adj4" fmla="val 100000"/>
          </a:avLst>
        </a:prstGeom>
        <a:solidFill>
          <a:schemeClr val="accent2">
            <a:tint val="40000"/>
            <a:alpha val="90000"/>
            <a:hueOff val="-719494"/>
            <a:satOff val="1447"/>
            <a:lumOff val="221"/>
            <a:alphaOff val="0"/>
          </a:schemeClr>
        </a:solidFill>
        <a:ln w="19050" cap="rnd" cmpd="sng" algn="ctr">
          <a:solidFill>
            <a:schemeClr val="accent2">
              <a:tint val="40000"/>
              <a:alpha val="90000"/>
              <a:hueOff val="-719494"/>
              <a:satOff val="1447"/>
              <a:lumOff val="2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776" tIns="165100" rIns="75776" bIns="165100" numCol="1" spcCol="1270" anchor="t" anchorCtr="0">
          <a:noAutofit/>
        </a:bodyPr>
        <a:lstStyle/>
        <a:p>
          <a:pPr marL="0" lvl="0" indent="0" algn="l" defTabSz="488950">
            <a:lnSpc>
              <a:spcPct val="90000"/>
            </a:lnSpc>
            <a:spcBef>
              <a:spcPct val="0"/>
            </a:spcBef>
            <a:spcAft>
              <a:spcPct val="35000"/>
            </a:spcAft>
            <a:buNone/>
          </a:pPr>
          <a:r>
            <a:rPr lang="en-US" sz="1100" kern="1200" dirty="0"/>
            <a:t>Invite a member to share a specific piece of literature or FORUM article.</a:t>
          </a:r>
        </a:p>
      </dsp:txBody>
      <dsp:txXfrm>
        <a:off x="1073210" y="1512497"/>
        <a:ext cx="960639" cy="1773472"/>
      </dsp:txXfrm>
    </dsp:sp>
    <dsp:sp modelId="{B3AE647B-BCC1-4B4C-8546-A174031C11E5}">
      <dsp:nvSpPr>
        <dsp:cNvPr id="0" name=""/>
        <dsp:cNvSpPr/>
      </dsp:nvSpPr>
      <dsp:spPr>
        <a:xfrm>
          <a:off x="2140587" y="981105"/>
          <a:ext cx="960639" cy="72"/>
        </a:xfrm>
        <a:prstGeom prst="rect">
          <a:avLst/>
        </a:prstGeom>
        <a:solidFill>
          <a:schemeClr val="accent2">
            <a:tint val="40000"/>
            <a:alpha val="90000"/>
            <a:hueOff val="-863393"/>
            <a:satOff val="1737"/>
            <a:lumOff val="265"/>
            <a:alphaOff val="0"/>
          </a:schemeClr>
        </a:solidFill>
        <a:ln w="19050" cap="rnd" cmpd="sng" algn="ctr">
          <a:solidFill>
            <a:schemeClr val="accent2">
              <a:tint val="40000"/>
              <a:alpha val="90000"/>
              <a:hueOff val="-863393"/>
              <a:satOff val="1737"/>
              <a:lumOff val="265"/>
              <a:alphaOff val="0"/>
            </a:schemeClr>
          </a:solidFill>
          <a:prstDash val="solid"/>
        </a:ln>
        <a:effectLst/>
      </dsp:spPr>
      <dsp:style>
        <a:lnRef idx="2">
          <a:scrgbClr r="0" g="0" b="0"/>
        </a:lnRef>
        <a:fillRef idx="1">
          <a:scrgbClr r="0" g="0" b="0"/>
        </a:fillRef>
        <a:effectRef idx="0">
          <a:scrgbClr r="0" g="0" b="0"/>
        </a:effectRef>
        <a:fontRef idx="minor"/>
      </dsp:style>
    </dsp:sp>
    <dsp:sp modelId="{FD94EECB-3176-4C95-B7D6-40F7637BE8D5}">
      <dsp:nvSpPr>
        <dsp:cNvPr id="0" name=""/>
        <dsp:cNvSpPr/>
      </dsp:nvSpPr>
      <dsp:spPr>
        <a:xfrm>
          <a:off x="3126843" y="945241"/>
          <a:ext cx="49099" cy="92314"/>
        </a:xfrm>
        <a:prstGeom prst="chevron">
          <a:avLst>
            <a:gd name="adj" fmla="val 90000"/>
          </a:avLst>
        </a:prstGeom>
        <a:solidFill>
          <a:schemeClr val="accent2">
            <a:tint val="40000"/>
            <a:alpha val="90000"/>
            <a:hueOff val="-1007292"/>
            <a:satOff val="2026"/>
            <a:lumOff val="309"/>
            <a:alphaOff val="0"/>
          </a:schemeClr>
        </a:solidFill>
        <a:ln w="19050" cap="rnd" cmpd="sng" algn="ctr">
          <a:solidFill>
            <a:schemeClr val="accent2">
              <a:tint val="40000"/>
              <a:alpha val="90000"/>
              <a:hueOff val="-1007292"/>
              <a:satOff val="2026"/>
              <a:lumOff val="309"/>
              <a:alphaOff val="0"/>
            </a:schemeClr>
          </a:solidFill>
          <a:prstDash val="solid"/>
        </a:ln>
        <a:effectLst/>
      </dsp:spPr>
      <dsp:style>
        <a:lnRef idx="2">
          <a:scrgbClr r="0" g="0" b="0"/>
        </a:lnRef>
        <a:fillRef idx="1">
          <a:scrgbClr r="0" g="0" b="0"/>
        </a:fillRef>
        <a:effectRef idx="0">
          <a:scrgbClr r="0" g="0" b="0"/>
        </a:effectRef>
        <a:fontRef idx="minor"/>
      </dsp:style>
    </dsp:sp>
    <dsp:sp modelId="{D78C3618-4A54-4D5F-BAD3-9F8F2C6739B0}">
      <dsp:nvSpPr>
        <dsp:cNvPr id="0" name=""/>
        <dsp:cNvSpPr/>
      </dsp:nvSpPr>
      <dsp:spPr>
        <a:xfrm>
          <a:off x="2447283" y="807517"/>
          <a:ext cx="347246" cy="347246"/>
        </a:xfrm>
        <a:prstGeom prst="ellipse">
          <a:avLst/>
        </a:prstGeom>
        <a:solidFill>
          <a:schemeClr val="accent2">
            <a:hueOff val="-678113"/>
            <a:satOff val="-414"/>
            <a:lumOff val="1618"/>
            <a:alphaOff val="0"/>
          </a:schemeClr>
        </a:solidFill>
        <a:ln w="19050" cap="rnd" cmpd="sng" algn="ctr">
          <a:solidFill>
            <a:schemeClr val="accent2">
              <a:hueOff val="-678113"/>
              <a:satOff val="-414"/>
              <a:lumOff val="161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75" tIns="13475" rIns="13475" bIns="13475" numCol="1" spcCol="1270" anchor="ctr" anchorCtr="0">
          <a:noAutofit/>
        </a:bodyPr>
        <a:lstStyle/>
        <a:p>
          <a:pPr marL="0" lvl="0" indent="0" algn="ctr" defTabSz="711200">
            <a:lnSpc>
              <a:spcPct val="90000"/>
            </a:lnSpc>
            <a:spcBef>
              <a:spcPct val="0"/>
            </a:spcBef>
            <a:spcAft>
              <a:spcPct val="35000"/>
            </a:spcAft>
            <a:buNone/>
          </a:pPr>
          <a:r>
            <a:rPr lang="en-US" sz="1600" kern="1200"/>
            <a:t>3</a:t>
          </a:r>
        </a:p>
      </dsp:txBody>
      <dsp:txXfrm>
        <a:off x="2498136" y="858370"/>
        <a:ext cx="245540" cy="245540"/>
      </dsp:txXfrm>
    </dsp:sp>
    <dsp:sp modelId="{33B7B6B9-2B6B-4214-ADEE-A1C3317EAA27}">
      <dsp:nvSpPr>
        <dsp:cNvPr id="0" name=""/>
        <dsp:cNvSpPr/>
      </dsp:nvSpPr>
      <dsp:spPr>
        <a:xfrm>
          <a:off x="2140587" y="1320369"/>
          <a:ext cx="960639" cy="1965600"/>
        </a:xfrm>
        <a:prstGeom prst="upArrowCallout">
          <a:avLst>
            <a:gd name="adj1" fmla="val 50000"/>
            <a:gd name="adj2" fmla="val 20000"/>
            <a:gd name="adj3" fmla="val 20000"/>
            <a:gd name="adj4" fmla="val 100000"/>
          </a:avLst>
        </a:prstGeom>
        <a:solidFill>
          <a:schemeClr val="accent2">
            <a:tint val="40000"/>
            <a:alpha val="90000"/>
            <a:hueOff val="-1151190"/>
            <a:satOff val="2316"/>
            <a:lumOff val="353"/>
            <a:alphaOff val="0"/>
          </a:schemeClr>
        </a:solidFill>
        <a:ln w="19050" cap="rnd" cmpd="sng" algn="ctr">
          <a:solidFill>
            <a:schemeClr val="accent2">
              <a:tint val="40000"/>
              <a:alpha val="90000"/>
              <a:hueOff val="-1151190"/>
              <a:satOff val="2316"/>
              <a:lumOff val="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776" tIns="165100" rIns="75776" bIns="165100" numCol="1" spcCol="1270" anchor="t" anchorCtr="0">
          <a:noAutofit/>
        </a:bodyPr>
        <a:lstStyle/>
        <a:p>
          <a:pPr marL="0" lvl="0" indent="0" algn="l" defTabSz="488950">
            <a:lnSpc>
              <a:spcPct val="90000"/>
            </a:lnSpc>
            <a:spcBef>
              <a:spcPct val="0"/>
            </a:spcBef>
            <a:spcAft>
              <a:spcPct val="35000"/>
            </a:spcAft>
            <a:buNone/>
          </a:pPr>
          <a:r>
            <a:rPr lang="en-US" sz="1100" kern="1200" dirty="0"/>
            <a:t>Add a quick reminder about CAL for recovery, service and fellowship growth.</a:t>
          </a:r>
        </a:p>
      </dsp:txBody>
      <dsp:txXfrm>
        <a:off x="2140587" y="1512497"/>
        <a:ext cx="960639" cy="1773472"/>
      </dsp:txXfrm>
    </dsp:sp>
    <dsp:sp modelId="{F4B64A61-7553-4C88-AD02-E1A76F31496D}">
      <dsp:nvSpPr>
        <dsp:cNvPr id="0" name=""/>
        <dsp:cNvSpPr/>
      </dsp:nvSpPr>
      <dsp:spPr>
        <a:xfrm>
          <a:off x="3207964" y="981105"/>
          <a:ext cx="960639" cy="72"/>
        </a:xfrm>
        <a:prstGeom prst="rect">
          <a:avLst/>
        </a:prstGeom>
        <a:solidFill>
          <a:schemeClr val="accent2">
            <a:tint val="40000"/>
            <a:alpha val="90000"/>
            <a:hueOff val="-1295089"/>
            <a:satOff val="2605"/>
            <a:lumOff val="397"/>
            <a:alphaOff val="0"/>
          </a:schemeClr>
        </a:solidFill>
        <a:ln w="19050" cap="rnd" cmpd="sng" algn="ctr">
          <a:solidFill>
            <a:schemeClr val="accent2">
              <a:tint val="40000"/>
              <a:alpha val="90000"/>
              <a:hueOff val="-1295089"/>
              <a:satOff val="2605"/>
              <a:lumOff val="397"/>
              <a:alphaOff val="0"/>
            </a:schemeClr>
          </a:solidFill>
          <a:prstDash val="solid"/>
        </a:ln>
        <a:effectLst/>
      </dsp:spPr>
      <dsp:style>
        <a:lnRef idx="2">
          <a:scrgbClr r="0" g="0" b="0"/>
        </a:lnRef>
        <a:fillRef idx="1">
          <a:scrgbClr r="0" g="0" b="0"/>
        </a:fillRef>
        <a:effectRef idx="0">
          <a:scrgbClr r="0" g="0" b="0"/>
        </a:effectRef>
        <a:fontRef idx="minor"/>
      </dsp:style>
    </dsp:sp>
    <dsp:sp modelId="{3F4C6913-6851-4688-BFD0-CD9EFBDE8EFC}">
      <dsp:nvSpPr>
        <dsp:cNvPr id="0" name=""/>
        <dsp:cNvSpPr/>
      </dsp:nvSpPr>
      <dsp:spPr>
        <a:xfrm>
          <a:off x="4194220" y="945241"/>
          <a:ext cx="49099" cy="92314"/>
        </a:xfrm>
        <a:prstGeom prst="chevron">
          <a:avLst>
            <a:gd name="adj" fmla="val 90000"/>
          </a:avLst>
        </a:prstGeom>
        <a:solidFill>
          <a:schemeClr val="accent2">
            <a:tint val="40000"/>
            <a:alpha val="90000"/>
            <a:hueOff val="-1438988"/>
            <a:satOff val="2895"/>
            <a:lumOff val="441"/>
            <a:alphaOff val="0"/>
          </a:schemeClr>
        </a:solidFill>
        <a:ln w="19050" cap="rnd" cmpd="sng" algn="ctr">
          <a:solidFill>
            <a:schemeClr val="accent2">
              <a:tint val="40000"/>
              <a:alpha val="90000"/>
              <a:hueOff val="-1438988"/>
              <a:satOff val="2895"/>
              <a:lumOff val="441"/>
              <a:alphaOff val="0"/>
            </a:schemeClr>
          </a:solidFill>
          <a:prstDash val="solid"/>
        </a:ln>
        <a:effectLst/>
      </dsp:spPr>
      <dsp:style>
        <a:lnRef idx="2">
          <a:scrgbClr r="0" g="0" b="0"/>
        </a:lnRef>
        <a:fillRef idx="1">
          <a:scrgbClr r="0" g="0" b="0"/>
        </a:fillRef>
        <a:effectRef idx="0">
          <a:scrgbClr r="0" g="0" b="0"/>
        </a:effectRef>
        <a:fontRef idx="minor"/>
      </dsp:style>
    </dsp:sp>
    <dsp:sp modelId="{A2DA65C1-FE90-4238-9D41-6CC65EEF8393}">
      <dsp:nvSpPr>
        <dsp:cNvPr id="0" name=""/>
        <dsp:cNvSpPr/>
      </dsp:nvSpPr>
      <dsp:spPr>
        <a:xfrm>
          <a:off x="3514660" y="807517"/>
          <a:ext cx="347246" cy="347246"/>
        </a:xfrm>
        <a:prstGeom prst="ellipse">
          <a:avLst/>
        </a:prstGeom>
        <a:solidFill>
          <a:schemeClr val="accent2">
            <a:hueOff val="-1017169"/>
            <a:satOff val="-621"/>
            <a:lumOff val="2427"/>
            <a:alphaOff val="0"/>
          </a:schemeClr>
        </a:solidFill>
        <a:ln w="19050" cap="rnd" cmpd="sng" algn="ctr">
          <a:solidFill>
            <a:schemeClr val="accent2">
              <a:hueOff val="-1017169"/>
              <a:satOff val="-621"/>
              <a:lumOff val="242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75" tIns="13475" rIns="13475" bIns="13475" numCol="1" spcCol="1270" anchor="ctr" anchorCtr="0">
          <a:noAutofit/>
        </a:bodyPr>
        <a:lstStyle/>
        <a:p>
          <a:pPr marL="0" lvl="0" indent="0" algn="ctr" defTabSz="711200">
            <a:lnSpc>
              <a:spcPct val="90000"/>
            </a:lnSpc>
            <a:spcBef>
              <a:spcPct val="0"/>
            </a:spcBef>
            <a:spcAft>
              <a:spcPct val="35000"/>
            </a:spcAft>
            <a:buNone/>
          </a:pPr>
          <a:r>
            <a:rPr lang="en-US" sz="1600" kern="1200"/>
            <a:t>4</a:t>
          </a:r>
        </a:p>
      </dsp:txBody>
      <dsp:txXfrm>
        <a:off x="3565513" y="858370"/>
        <a:ext cx="245540" cy="245540"/>
      </dsp:txXfrm>
    </dsp:sp>
    <dsp:sp modelId="{F0EF064D-194E-4E24-8AC2-F8A78CC10900}">
      <dsp:nvSpPr>
        <dsp:cNvPr id="0" name=""/>
        <dsp:cNvSpPr/>
      </dsp:nvSpPr>
      <dsp:spPr>
        <a:xfrm>
          <a:off x="3207964" y="1320369"/>
          <a:ext cx="960639" cy="1965600"/>
        </a:xfrm>
        <a:prstGeom prst="upArrowCallout">
          <a:avLst>
            <a:gd name="adj1" fmla="val 50000"/>
            <a:gd name="adj2" fmla="val 20000"/>
            <a:gd name="adj3" fmla="val 20000"/>
            <a:gd name="adj4" fmla="val 100000"/>
          </a:avLst>
        </a:prstGeom>
        <a:solidFill>
          <a:schemeClr val="accent2">
            <a:tint val="40000"/>
            <a:alpha val="90000"/>
            <a:hueOff val="-1582887"/>
            <a:satOff val="3184"/>
            <a:lumOff val="485"/>
            <a:alphaOff val="0"/>
          </a:schemeClr>
        </a:solidFill>
        <a:ln w="19050" cap="rnd" cmpd="sng" algn="ctr">
          <a:solidFill>
            <a:schemeClr val="accent2">
              <a:tint val="40000"/>
              <a:alpha val="90000"/>
              <a:hueOff val="-1582887"/>
              <a:satOff val="3184"/>
              <a:lumOff val="4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776" tIns="165100" rIns="75776" bIns="165100" numCol="1" spcCol="1270" anchor="t" anchorCtr="0">
          <a:noAutofit/>
        </a:bodyPr>
        <a:lstStyle/>
        <a:p>
          <a:pPr marL="0" lvl="0" indent="0" algn="l" defTabSz="488950">
            <a:lnSpc>
              <a:spcPct val="90000"/>
            </a:lnSpc>
            <a:spcBef>
              <a:spcPct val="0"/>
            </a:spcBef>
            <a:spcAft>
              <a:spcPct val="35000"/>
            </a:spcAft>
            <a:buNone/>
          </a:pPr>
          <a:r>
            <a:rPr lang="en-US" sz="1100" kern="1200" dirty="0"/>
            <a:t>Encourage personal recommendations.</a:t>
          </a:r>
        </a:p>
      </dsp:txBody>
      <dsp:txXfrm>
        <a:off x="3207964" y="1512497"/>
        <a:ext cx="960639" cy="1773472"/>
      </dsp:txXfrm>
    </dsp:sp>
    <dsp:sp modelId="{FF7E6226-EE13-46A5-8B3D-0FA96DC6655B}">
      <dsp:nvSpPr>
        <dsp:cNvPr id="0" name=""/>
        <dsp:cNvSpPr/>
      </dsp:nvSpPr>
      <dsp:spPr>
        <a:xfrm>
          <a:off x="4275341" y="981105"/>
          <a:ext cx="960639" cy="72"/>
        </a:xfrm>
        <a:prstGeom prst="rect">
          <a:avLst/>
        </a:prstGeom>
        <a:solidFill>
          <a:schemeClr val="accent2">
            <a:tint val="40000"/>
            <a:alpha val="90000"/>
            <a:hueOff val="-1726785"/>
            <a:satOff val="3474"/>
            <a:lumOff val="529"/>
            <a:alphaOff val="0"/>
          </a:schemeClr>
        </a:solidFill>
        <a:ln w="19050" cap="rnd" cmpd="sng" algn="ctr">
          <a:solidFill>
            <a:schemeClr val="accent2">
              <a:tint val="40000"/>
              <a:alpha val="90000"/>
              <a:hueOff val="-1726785"/>
              <a:satOff val="3474"/>
              <a:lumOff val="529"/>
              <a:alphaOff val="0"/>
            </a:schemeClr>
          </a:solidFill>
          <a:prstDash val="solid"/>
        </a:ln>
        <a:effectLst/>
      </dsp:spPr>
      <dsp:style>
        <a:lnRef idx="2">
          <a:scrgbClr r="0" g="0" b="0"/>
        </a:lnRef>
        <a:fillRef idx="1">
          <a:scrgbClr r="0" g="0" b="0"/>
        </a:fillRef>
        <a:effectRef idx="0">
          <a:scrgbClr r="0" g="0" b="0"/>
        </a:effectRef>
        <a:fontRef idx="minor"/>
      </dsp:style>
    </dsp:sp>
    <dsp:sp modelId="{99CB5F57-EA57-498E-988E-1F0DA2E35D30}">
      <dsp:nvSpPr>
        <dsp:cNvPr id="0" name=""/>
        <dsp:cNvSpPr/>
      </dsp:nvSpPr>
      <dsp:spPr>
        <a:xfrm>
          <a:off x="5261598" y="945241"/>
          <a:ext cx="49099" cy="92314"/>
        </a:xfrm>
        <a:prstGeom prst="chevron">
          <a:avLst>
            <a:gd name="adj" fmla="val 90000"/>
          </a:avLst>
        </a:prstGeom>
        <a:solidFill>
          <a:schemeClr val="accent2">
            <a:tint val="40000"/>
            <a:alpha val="90000"/>
            <a:hueOff val="-1870684"/>
            <a:satOff val="3763"/>
            <a:lumOff val="574"/>
            <a:alphaOff val="0"/>
          </a:schemeClr>
        </a:solidFill>
        <a:ln w="19050" cap="rnd" cmpd="sng" algn="ctr">
          <a:solidFill>
            <a:schemeClr val="accent2">
              <a:tint val="40000"/>
              <a:alpha val="90000"/>
              <a:hueOff val="-1870684"/>
              <a:satOff val="3763"/>
              <a:lumOff val="574"/>
              <a:alphaOff val="0"/>
            </a:schemeClr>
          </a:solidFill>
          <a:prstDash val="solid"/>
        </a:ln>
        <a:effectLst/>
      </dsp:spPr>
      <dsp:style>
        <a:lnRef idx="2">
          <a:scrgbClr r="0" g="0" b="0"/>
        </a:lnRef>
        <a:fillRef idx="1">
          <a:scrgbClr r="0" g="0" b="0"/>
        </a:fillRef>
        <a:effectRef idx="0">
          <a:scrgbClr r="0" g="0" b="0"/>
        </a:effectRef>
        <a:fontRef idx="minor"/>
      </dsp:style>
    </dsp:sp>
    <dsp:sp modelId="{E810B4BD-957C-44D7-92EF-B1AB68A773FE}">
      <dsp:nvSpPr>
        <dsp:cNvPr id="0" name=""/>
        <dsp:cNvSpPr/>
      </dsp:nvSpPr>
      <dsp:spPr>
        <a:xfrm>
          <a:off x="4582037" y="807517"/>
          <a:ext cx="347246" cy="347246"/>
        </a:xfrm>
        <a:prstGeom prst="ellipse">
          <a:avLst/>
        </a:prstGeom>
        <a:solidFill>
          <a:schemeClr val="accent2">
            <a:hueOff val="-1356225"/>
            <a:satOff val="-828"/>
            <a:lumOff val="3235"/>
            <a:alphaOff val="0"/>
          </a:schemeClr>
        </a:solidFill>
        <a:ln w="19050" cap="rnd" cmpd="sng" algn="ctr">
          <a:solidFill>
            <a:schemeClr val="accent2">
              <a:hueOff val="-1356225"/>
              <a:satOff val="-828"/>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75" tIns="13475" rIns="13475" bIns="13475" numCol="1" spcCol="1270" anchor="ctr" anchorCtr="0">
          <a:noAutofit/>
        </a:bodyPr>
        <a:lstStyle/>
        <a:p>
          <a:pPr marL="0" lvl="0" indent="0" algn="ctr" defTabSz="711200">
            <a:lnSpc>
              <a:spcPct val="90000"/>
            </a:lnSpc>
            <a:spcBef>
              <a:spcPct val="0"/>
            </a:spcBef>
            <a:spcAft>
              <a:spcPct val="35000"/>
            </a:spcAft>
            <a:buNone/>
          </a:pPr>
          <a:r>
            <a:rPr lang="en-US" sz="1600" kern="1200"/>
            <a:t>5</a:t>
          </a:r>
        </a:p>
      </dsp:txBody>
      <dsp:txXfrm>
        <a:off x="4632890" y="858370"/>
        <a:ext cx="245540" cy="245540"/>
      </dsp:txXfrm>
    </dsp:sp>
    <dsp:sp modelId="{2D1F7AFC-EEFC-4DAE-856F-010AE3054F05}">
      <dsp:nvSpPr>
        <dsp:cNvPr id="0" name=""/>
        <dsp:cNvSpPr/>
      </dsp:nvSpPr>
      <dsp:spPr>
        <a:xfrm>
          <a:off x="4275341" y="1320369"/>
          <a:ext cx="960639" cy="1965600"/>
        </a:xfrm>
        <a:prstGeom prst="upArrowCallout">
          <a:avLst>
            <a:gd name="adj1" fmla="val 50000"/>
            <a:gd name="adj2" fmla="val 20000"/>
            <a:gd name="adj3" fmla="val 20000"/>
            <a:gd name="adj4" fmla="val 100000"/>
          </a:avLst>
        </a:prstGeom>
        <a:solidFill>
          <a:schemeClr val="accent2">
            <a:tint val="40000"/>
            <a:alpha val="90000"/>
            <a:hueOff val="-2014583"/>
            <a:satOff val="4052"/>
            <a:lumOff val="618"/>
            <a:alphaOff val="0"/>
          </a:schemeClr>
        </a:solidFill>
        <a:ln w="19050" cap="rnd" cmpd="sng" algn="ctr">
          <a:solidFill>
            <a:schemeClr val="accent2">
              <a:tint val="40000"/>
              <a:alpha val="90000"/>
              <a:hueOff val="-2014583"/>
              <a:satOff val="4052"/>
              <a:lumOff val="6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776" tIns="165100" rIns="75776" bIns="165100" numCol="1" spcCol="1270" anchor="t" anchorCtr="0">
          <a:noAutofit/>
        </a:bodyPr>
        <a:lstStyle/>
        <a:p>
          <a:pPr marL="0" lvl="0" indent="0" algn="l" defTabSz="488950">
            <a:lnSpc>
              <a:spcPct val="90000"/>
            </a:lnSpc>
            <a:spcBef>
              <a:spcPct val="0"/>
            </a:spcBef>
            <a:spcAft>
              <a:spcPct val="35000"/>
            </a:spcAft>
            <a:buNone/>
          </a:pPr>
          <a:r>
            <a:rPr lang="en-US" sz="1100" kern="1200" dirty="0"/>
            <a:t>Invite members to share about what they are reading.</a:t>
          </a:r>
        </a:p>
      </dsp:txBody>
      <dsp:txXfrm>
        <a:off x="4275341" y="1512497"/>
        <a:ext cx="960639" cy="1773472"/>
      </dsp:txXfrm>
    </dsp:sp>
    <dsp:sp modelId="{86FEBF12-0FCA-47A0-A905-E91E34DEE07B}">
      <dsp:nvSpPr>
        <dsp:cNvPr id="0" name=""/>
        <dsp:cNvSpPr/>
      </dsp:nvSpPr>
      <dsp:spPr>
        <a:xfrm>
          <a:off x="5342718" y="981105"/>
          <a:ext cx="960639" cy="72"/>
        </a:xfrm>
        <a:prstGeom prst="rect">
          <a:avLst/>
        </a:prstGeom>
        <a:solidFill>
          <a:schemeClr val="accent2">
            <a:tint val="40000"/>
            <a:alpha val="90000"/>
            <a:hueOff val="-2158482"/>
            <a:satOff val="4342"/>
            <a:lumOff val="662"/>
            <a:alphaOff val="0"/>
          </a:schemeClr>
        </a:solidFill>
        <a:ln w="19050" cap="rnd" cmpd="sng" algn="ctr">
          <a:solidFill>
            <a:schemeClr val="accent2">
              <a:tint val="40000"/>
              <a:alpha val="90000"/>
              <a:hueOff val="-2158482"/>
              <a:satOff val="4342"/>
              <a:lumOff val="662"/>
              <a:alphaOff val="0"/>
            </a:schemeClr>
          </a:solidFill>
          <a:prstDash val="solid"/>
        </a:ln>
        <a:effectLst/>
      </dsp:spPr>
      <dsp:style>
        <a:lnRef idx="2">
          <a:scrgbClr r="0" g="0" b="0"/>
        </a:lnRef>
        <a:fillRef idx="1">
          <a:scrgbClr r="0" g="0" b="0"/>
        </a:fillRef>
        <a:effectRef idx="0">
          <a:scrgbClr r="0" g="0" b="0"/>
        </a:effectRef>
        <a:fontRef idx="minor"/>
      </dsp:style>
    </dsp:sp>
    <dsp:sp modelId="{63451FEF-558B-4AEE-8CED-2BC779801741}">
      <dsp:nvSpPr>
        <dsp:cNvPr id="0" name=""/>
        <dsp:cNvSpPr/>
      </dsp:nvSpPr>
      <dsp:spPr>
        <a:xfrm>
          <a:off x="6328975" y="945241"/>
          <a:ext cx="49099" cy="92314"/>
        </a:xfrm>
        <a:prstGeom prst="chevron">
          <a:avLst>
            <a:gd name="adj" fmla="val 90000"/>
          </a:avLst>
        </a:prstGeom>
        <a:solidFill>
          <a:schemeClr val="accent2">
            <a:tint val="40000"/>
            <a:alpha val="90000"/>
            <a:hueOff val="-2302381"/>
            <a:satOff val="4631"/>
            <a:lumOff val="706"/>
            <a:alphaOff val="0"/>
          </a:schemeClr>
        </a:solidFill>
        <a:ln w="19050" cap="rnd" cmpd="sng" algn="ctr">
          <a:solidFill>
            <a:schemeClr val="accent2">
              <a:tint val="40000"/>
              <a:alpha val="90000"/>
              <a:hueOff val="-2302381"/>
              <a:satOff val="4631"/>
              <a:lumOff val="706"/>
              <a:alphaOff val="0"/>
            </a:schemeClr>
          </a:solidFill>
          <a:prstDash val="solid"/>
        </a:ln>
        <a:effectLst/>
      </dsp:spPr>
      <dsp:style>
        <a:lnRef idx="2">
          <a:scrgbClr r="0" g="0" b="0"/>
        </a:lnRef>
        <a:fillRef idx="1">
          <a:scrgbClr r="0" g="0" b="0"/>
        </a:fillRef>
        <a:effectRef idx="0">
          <a:scrgbClr r="0" g="0" b="0"/>
        </a:effectRef>
        <a:fontRef idx="minor"/>
      </dsp:style>
    </dsp:sp>
    <dsp:sp modelId="{BBDD28AD-5637-444D-9A1A-152147261DA4}">
      <dsp:nvSpPr>
        <dsp:cNvPr id="0" name=""/>
        <dsp:cNvSpPr/>
      </dsp:nvSpPr>
      <dsp:spPr>
        <a:xfrm>
          <a:off x="5649415" y="807517"/>
          <a:ext cx="347246" cy="347246"/>
        </a:xfrm>
        <a:prstGeom prst="ellipse">
          <a:avLst/>
        </a:prstGeom>
        <a:solidFill>
          <a:schemeClr val="accent2">
            <a:hueOff val="-1695281"/>
            <a:satOff val="-1035"/>
            <a:lumOff val="4044"/>
            <a:alphaOff val="0"/>
          </a:schemeClr>
        </a:solidFill>
        <a:ln w="19050" cap="rnd" cmpd="sng" algn="ctr">
          <a:solidFill>
            <a:schemeClr val="accent2">
              <a:hueOff val="-1695281"/>
              <a:satOff val="-1035"/>
              <a:lumOff val="404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75" tIns="13475" rIns="13475" bIns="13475" numCol="1" spcCol="1270" anchor="ctr" anchorCtr="0">
          <a:noAutofit/>
        </a:bodyPr>
        <a:lstStyle/>
        <a:p>
          <a:pPr marL="0" lvl="0" indent="0" algn="ctr" defTabSz="711200">
            <a:lnSpc>
              <a:spcPct val="90000"/>
            </a:lnSpc>
            <a:spcBef>
              <a:spcPct val="0"/>
            </a:spcBef>
            <a:spcAft>
              <a:spcPct val="35000"/>
            </a:spcAft>
            <a:buNone/>
          </a:pPr>
          <a:r>
            <a:rPr lang="en-US" sz="1600" kern="1200"/>
            <a:t>6</a:t>
          </a:r>
        </a:p>
      </dsp:txBody>
      <dsp:txXfrm>
        <a:off x="5700268" y="858370"/>
        <a:ext cx="245540" cy="245540"/>
      </dsp:txXfrm>
    </dsp:sp>
    <dsp:sp modelId="{7ABF0D0A-85CC-450B-93CB-BD2382A0210F}">
      <dsp:nvSpPr>
        <dsp:cNvPr id="0" name=""/>
        <dsp:cNvSpPr/>
      </dsp:nvSpPr>
      <dsp:spPr>
        <a:xfrm>
          <a:off x="5342718" y="1320369"/>
          <a:ext cx="960639" cy="1965600"/>
        </a:xfrm>
        <a:prstGeom prst="upArrowCallout">
          <a:avLst>
            <a:gd name="adj1" fmla="val 50000"/>
            <a:gd name="adj2" fmla="val 20000"/>
            <a:gd name="adj3" fmla="val 20000"/>
            <a:gd name="adj4" fmla="val 100000"/>
          </a:avLst>
        </a:prstGeom>
        <a:solidFill>
          <a:schemeClr val="accent2">
            <a:tint val="40000"/>
            <a:alpha val="90000"/>
            <a:hueOff val="-2446279"/>
            <a:satOff val="4921"/>
            <a:lumOff val="750"/>
            <a:alphaOff val="0"/>
          </a:schemeClr>
        </a:solidFill>
        <a:ln w="19050" cap="rnd" cmpd="sng" algn="ctr">
          <a:solidFill>
            <a:schemeClr val="accent2">
              <a:tint val="40000"/>
              <a:alpha val="90000"/>
              <a:hueOff val="-2446279"/>
              <a:satOff val="4921"/>
              <a:lumOff val="7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776" tIns="165100" rIns="75776" bIns="165100" numCol="1" spcCol="1270" anchor="t" anchorCtr="0">
          <a:noAutofit/>
        </a:bodyPr>
        <a:lstStyle/>
        <a:p>
          <a:pPr marL="0" lvl="0" indent="0" algn="l" defTabSz="488950">
            <a:lnSpc>
              <a:spcPct val="90000"/>
            </a:lnSpc>
            <a:spcBef>
              <a:spcPct val="0"/>
            </a:spcBef>
            <a:spcAft>
              <a:spcPct val="35000"/>
            </a:spcAft>
            <a:buNone/>
          </a:pPr>
          <a:r>
            <a:rPr lang="en-US" sz="1100" kern="1200" dirty="0"/>
            <a:t>Suggest Recovery on the Go! With the FORUM and the new Al-Anon Faces Alcoholism.</a:t>
          </a:r>
        </a:p>
      </dsp:txBody>
      <dsp:txXfrm>
        <a:off x="5342718" y="1512497"/>
        <a:ext cx="960639" cy="1773472"/>
      </dsp:txXfrm>
    </dsp:sp>
    <dsp:sp modelId="{B5A084F6-924E-4A76-964B-1BDCF76CAC3F}">
      <dsp:nvSpPr>
        <dsp:cNvPr id="0" name=""/>
        <dsp:cNvSpPr/>
      </dsp:nvSpPr>
      <dsp:spPr>
        <a:xfrm>
          <a:off x="6410095" y="981105"/>
          <a:ext cx="960704" cy="72"/>
        </a:xfrm>
        <a:prstGeom prst="rect">
          <a:avLst/>
        </a:prstGeom>
        <a:solidFill>
          <a:schemeClr val="accent2">
            <a:tint val="40000"/>
            <a:alpha val="90000"/>
            <a:hueOff val="-2590178"/>
            <a:satOff val="5210"/>
            <a:lumOff val="794"/>
            <a:alphaOff val="0"/>
          </a:schemeClr>
        </a:solidFill>
        <a:ln w="19050" cap="rnd" cmpd="sng" algn="ctr">
          <a:solidFill>
            <a:schemeClr val="accent2">
              <a:tint val="40000"/>
              <a:alpha val="90000"/>
              <a:hueOff val="-2590178"/>
              <a:satOff val="5210"/>
              <a:lumOff val="794"/>
              <a:alphaOff val="0"/>
            </a:schemeClr>
          </a:solidFill>
          <a:prstDash val="solid"/>
        </a:ln>
        <a:effectLst/>
      </dsp:spPr>
      <dsp:style>
        <a:lnRef idx="2">
          <a:scrgbClr r="0" g="0" b="0"/>
        </a:lnRef>
        <a:fillRef idx="1">
          <a:scrgbClr r="0" g="0" b="0"/>
        </a:fillRef>
        <a:effectRef idx="0">
          <a:scrgbClr r="0" g="0" b="0"/>
        </a:effectRef>
        <a:fontRef idx="minor"/>
      </dsp:style>
    </dsp:sp>
    <dsp:sp modelId="{9F5BCE27-FB25-4981-8C8E-2AB3ECF67F8F}">
      <dsp:nvSpPr>
        <dsp:cNvPr id="0" name=""/>
        <dsp:cNvSpPr/>
      </dsp:nvSpPr>
      <dsp:spPr>
        <a:xfrm>
          <a:off x="7396419" y="945241"/>
          <a:ext cx="49102" cy="92314"/>
        </a:xfrm>
        <a:prstGeom prst="chevron">
          <a:avLst>
            <a:gd name="adj" fmla="val 90000"/>
          </a:avLst>
        </a:prstGeom>
        <a:solidFill>
          <a:schemeClr val="accent2">
            <a:tint val="40000"/>
            <a:alpha val="90000"/>
            <a:hueOff val="-2734077"/>
            <a:satOff val="5500"/>
            <a:lumOff val="838"/>
            <a:alphaOff val="0"/>
          </a:schemeClr>
        </a:solidFill>
        <a:ln w="19050" cap="rnd" cmpd="sng" algn="ctr">
          <a:solidFill>
            <a:schemeClr val="accent2">
              <a:tint val="40000"/>
              <a:alpha val="90000"/>
              <a:hueOff val="-2734077"/>
              <a:satOff val="5500"/>
              <a:lumOff val="838"/>
              <a:alphaOff val="0"/>
            </a:schemeClr>
          </a:solidFill>
          <a:prstDash val="solid"/>
        </a:ln>
        <a:effectLst/>
      </dsp:spPr>
      <dsp:style>
        <a:lnRef idx="2">
          <a:scrgbClr r="0" g="0" b="0"/>
        </a:lnRef>
        <a:fillRef idx="1">
          <a:scrgbClr r="0" g="0" b="0"/>
        </a:fillRef>
        <a:effectRef idx="0">
          <a:scrgbClr r="0" g="0" b="0"/>
        </a:effectRef>
        <a:fontRef idx="minor"/>
      </dsp:style>
    </dsp:sp>
    <dsp:sp modelId="{892EA696-7B53-48DA-B977-B68C51B84DE9}">
      <dsp:nvSpPr>
        <dsp:cNvPr id="0" name=""/>
        <dsp:cNvSpPr/>
      </dsp:nvSpPr>
      <dsp:spPr>
        <a:xfrm>
          <a:off x="6716825" y="807517"/>
          <a:ext cx="347246" cy="347246"/>
        </a:xfrm>
        <a:prstGeom prst="ellipse">
          <a:avLst/>
        </a:prstGeom>
        <a:solidFill>
          <a:schemeClr val="accent2">
            <a:hueOff val="-2034338"/>
            <a:satOff val="-1242"/>
            <a:lumOff val="4853"/>
            <a:alphaOff val="0"/>
          </a:schemeClr>
        </a:solidFill>
        <a:ln w="19050" cap="rnd" cmpd="sng" algn="ctr">
          <a:solidFill>
            <a:schemeClr val="accent2">
              <a:hueOff val="-2034338"/>
              <a:satOff val="-1242"/>
              <a:lumOff val="485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75" tIns="13475" rIns="13475" bIns="13475" numCol="1" spcCol="1270" anchor="ctr" anchorCtr="0">
          <a:noAutofit/>
        </a:bodyPr>
        <a:lstStyle/>
        <a:p>
          <a:pPr marL="0" lvl="0" indent="0" algn="ctr" defTabSz="711200">
            <a:lnSpc>
              <a:spcPct val="90000"/>
            </a:lnSpc>
            <a:spcBef>
              <a:spcPct val="0"/>
            </a:spcBef>
            <a:spcAft>
              <a:spcPct val="35000"/>
            </a:spcAft>
            <a:buNone/>
          </a:pPr>
          <a:r>
            <a:rPr lang="en-US" sz="1600" kern="1200"/>
            <a:t>7</a:t>
          </a:r>
        </a:p>
      </dsp:txBody>
      <dsp:txXfrm>
        <a:off x="6767678" y="858370"/>
        <a:ext cx="245540" cy="245540"/>
      </dsp:txXfrm>
    </dsp:sp>
    <dsp:sp modelId="{ACB3077B-0EBB-4162-8ECD-ADF35A80F451}">
      <dsp:nvSpPr>
        <dsp:cNvPr id="0" name=""/>
        <dsp:cNvSpPr/>
      </dsp:nvSpPr>
      <dsp:spPr>
        <a:xfrm>
          <a:off x="6410095" y="1320369"/>
          <a:ext cx="960704" cy="1965600"/>
        </a:xfrm>
        <a:prstGeom prst="upArrowCallout">
          <a:avLst>
            <a:gd name="adj1" fmla="val 50000"/>
            <a:gd name="adj2" fmla="val 20000"/>
            <a:gd name="adj3" fmla="val 20000"/>
            <a:gd name="adj4" fmla="val 100000"/>
          </a:avLst>
        </a:prstGeom>
        <a:solidFill>
          <a:schemeClr val="accent2">
            <a:tint val="40000"/>
            <a:alpha val="90000"/>
            <a:hueOff val="-2877976"/>
            <a:satOff val="5789"/>
            <a:lumOff val="882"/>
            <a:alphaOff val="0"/>
          </a:schemeClr>
        </a:solidFill>
        <a:ln w="19050" cap="rnd" cmpd="sng" algn="ctr">
          <a:solidFill>
            <a:schemeClr val="accent2">
              <a:tint val="40000"/>
              <a:alpha val="90000"/>
              <a:hueOff val="-2877976"/>
              <a:satOff val="5789"/>
              <a:lumOff val="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781" tIns="165100" rIns="75781" bIns="165100" numCol="1" spcCol="1270" anchor="t" anchorCtr="0">
          <a:noAutofit/>
        </a:bodyPr>
        <a:lstStyle/>
        <a:p>
          <a:pPr marL="0" lvl="0" indent="0" algn="l" defTabSz="488950">
            <a:lnSpc>
              <a:spcPct val="90000"/>
            </a:lnSpc>
            <a:spcBef>
              <a:spcPct val="0"/>
            </a:spcBef>
            <a:spcAft>
              <a:spcPct val="35000"/>
            </a:spcAft>
            <a:buNone/>
          </a:pPr>
          <a:r>
            <a:rPr lang="en-US" sz="1100" kern="1200" dirty="0"/>
            <a:t>Share the attractiveness of digital options.</a:t>
          </a:r>
        </a:p>
      </dsp:txBody>
      <dsp:txXfrm>
        <a:off x="6410095" y="1512510"/>
        <a:ext cx="960704" cy="1773459"/>
      </dsp:txXfrm>
    </dsp:sp>
    <dsp:sp modelId="{0D668EC1-7DA0-4986-BD2A-133EDABA5A64}">
      <dsp:nvSpPr>
        <dsp:cNvPr id="0" name=""/>
        <dsp:cNvSpPr/>
      </dsp:nvSpPr>
      <dsp:spPr>
        <a:xfrm>
          <a:off x="7477545" y="981105"/>
          <a:ext cx="960639" cy="72"/>
        </a:xfrm>
        <a:prstGeom prst="rect">
          <a:avLst/>
        </a:prstGeom>
        <a:solidFill>
          <a:schemeClr val="accent2">
            <a:tint val="40000"/>
            <a:alpha val="90000"/>
            <a:hueOff val="-3021874"/>
            <a:satOff val="6079"/>
            <a:lumOff val="926"/>
            <a:alphaOff val="0"/>
          </a:schemeClr>
        </a:solidFill>
        <a:ln w="19050" cap="rnd" cmpd="sng" algn="ctr">
          <a:solidFill>
            <a:schemeClr val="accent2">
              <a:tint val="40000"/>
              <a:alpha val="90000"/>
              <a:hueOff val="-3021874"/>
              <a:satOff val="6079"/>
              <a:lumOff val="926"/>
              <a:alphaOff val="0"/>
            </a:schemeClr>
          </a:solidFill>
          <a:prstDash val="solid"/>
        </a:ln>
        <a:effectLst/>
      </dsp:spPr>
      <dsp:style>
        <a:lnRef idx="2">
          <a:scrgbClr r="0" g="0" b="0"/>
        </a:lnRef>
        <a:fillRef idx="1">
          <a:scrgbClr r="0" g="0" b="0"/>
        </a:fillRef>
        <a:effectRef idx="0">
          <a:scrgbClr r="0" g="0" b="0"/>
        </a:effectRef>
        <a:fontRef idx="minor"/>
      </dsp:style>
    </dsp:sp>
    <dsp:sp modelId="{52977F60-EE5E-459C-8391-615ABD63CFE6}">
      <dsp:nvSpPr>
        <dsp:cNvPr id="0" name=""/>
        <dsp:cNvSpPr/>
      </dsp:nvSpPr>
      <dsp:spPr>
        <a:xfrm>
          <a:off x="8463802" y="945241"/>
          <a:ext cx="49099" cy="92314"/>
        </a:xfrm>
        <a:prstGeom prst="chevron">
          <a:avLst>
            <a:gd name="adj" fmla="val 90000"/>
          </a:avLst>
        </a:prstGeom>
        <a:solidFill>
          <a:schemeClr val="accent2">
            <a:tint val="40000"/>
            <a:alpha val="90000"/>
            <a:hueOff val="-3165773"/>
            <a:satOff val="6368"/>
            <a:lumOff val="971"/>
            <a:alphaOff val="0"/>
          </a:schemeClr>
        </a:solidFill>
        <a:ln w="19050" cap="rnd" cmpd="sng" algn="ctr">
          <a:solidFill>
            <a:schemeClr val="accent2">
              <a:tint val="40000"/>
              <a:alpha val="90000"/>
              <a:hueOff val="-3165773"/>
              <a:satOff val="6368"/>
              <a:lumOff val="971"/>
              <a:alphaOff val="0"/>
            </a:schemeClr>
          </a:solidFill>
          <a:prstDash val="solid"/>
        </a:ln>
        <a:effectLst/>
      </dsp:spPr>
      <dsp:style>
        <a:lnRef idx="2">
          <a:scrgbClr r="0" g="0" b="0"/>
        </a:lnRef>
        <a:fillRef idx="1">
          <a:scrgbClr r="0" g="0" b="0"/>
        </a:fillRef>
        <a:effectRef idx="0">
          <a:scrgbClr r="0" g="0" b="0"/>
        </a:effectRef>
        <a:fontRef idx="minor"/>
      </dsp:style>
    </dsp:sp>
    <dsp:sp modelId="{462EB3F8-3115-4373-815F-F64563B8E445}">
      <dsp:nvSpPr>
        <dsp:cNvPr id="0" name=""/>
        <dsp:cNvSpPr/>
      </dsp:nvSpPr>
      <dsp:spPr>
        <a:xfrm>
          <a:off x="7784242" y="807517"/>
          <a:ext cx="347246" cy="347246"/>
        </a:xfrm>
        <a:prstGeom prst="ellipse">
          <a:avLst/>
        </a:prstGeom>
        <a:solidFill>
          <a:schemeClr val="accent2">
            <a:hueOff val="-2373394"/>
            <a:satOff val="-1449"/>
            <a:lumOff val="5662"/>
            <a:alphaOff val="0"/>
          </a:schemeClr>
        </a:solidFill>
        <a:ln w="19050" cap="rnd" cmpd="sng" algn="ctr">
          <a:solidFill>
            <a:schemeClr val="accent2">
              <a:hueOff val="-2373394"/>
              <a:satOff val="-1449"/>
              <a:lumOff val="566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75" tIns="13475" rIns="13475" bIns="13475" numCol="1" spcCol="1270" anchor="ctr" anchorCtr="0">
          <a:noAutofit/>
        </a:bodyPr>
        <a:lstStyle/>
        <a:p>
          <a:pPr marL="0" lvl="0" indent="0" algn="ctr" defTabSz="711200">
            <a:lnSpc>
              <a:spcPct val="90000"/>
            </a:lnSpc>
            <a:spcBef>
              <a:spcPct val="0"/>
            </a:spcBef>
            <a:spcAft>
              <a:spcPct val="35000"/>
            </a:spcAft>
            <a:buNone/>
          </a:pPr>
          <a:r>
            <a:rPr lang="en-US" sz="1600" kern="1200"/>
            <a:t>8</a:t>
          </a:r>
        </a:p>
      </dsp:txBody>
      <dsp:txXfrm>
        <a:off x="7835095" y="858370"/>
        <a:ext cx="245540" cy="245540"/>
      </dsp:txXfrm>
    </dsp:sp>
    <dsp:sp modelId="{241F75C6-6F70-4873-9471-85A078150AE7}">
      <dsp:nvSpPr>
        <dsp:cNvPr id="0" name=""/>
        <dsp:cNvSpPr/>
      </dsp:nvSpPr>
      <dsp:spPr>
        <a:xfrm>
          <a:off x="7477545" y="1320369"/>
          <a:ext cx="960639" cy="1965600"/>
        </a:xfrm>
        <a:prstGeom prst="upArrowCallout">
          <a:avLst>
            <a:gd name="adj1" fmla="val 50000"/>
            <a:gd name="adj2" fmla="val 20000"/>
            <a:gd name="adj3" fmla="val 20000"/>
            <a:gd name="adj4" fmla="val 100000"/>
          </a:avLst>
        </a:prstGeom>
        <a:solidFill>
          <a:schemeClr val="accent2">
            <a:tint val="40000"/>
            <a:alpha val="90000"/>
            <a:hueOff val="-3309672"/>
            <a:satOff val="6658"/>
            <a:lumOff val="1015"/>
            <a:alphaOff val="0"/>
          </a:schemeClr>
        </a:solidFill>
        <a:ln w="19050" cap="rnd" cmpd="sng" algn="ctr">
          <a:solidFill>
            <a:schemeClr val="accent2">
              <a:tint val="40000"/>
              <a:alpha val="90000"/>
              <a:hueOff val="-3309672"/>
              <a:satOff val="6658"/>
              <a:lumOff val="10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776" tIns="165100" rIns="75776" bIns="165100" numCol="1" spcCol="1270" anchor="t" anchorCtr="0">
          <a:noAutofit/>
        </a:bodyPr>
        <a:lstStyle/>
        <a:p>
          <a:pPr marL="0" lvl="0" indent="0" algn="l" defTabSz="488950">
            <a:lnSpc>
              <a:spcPct val="90000"/>
            </a:lnSpc>
            <a:spcBef>
              <a:spcPct val="0"/>
            </a:spcBef>
            <a:spcAft>
              <a:spcPct val="35000"/>
            </a:spcAft>
            <a:buNone/>
          </a:pPr>
          <a:r>
            <a:rPr lang="en-US" sz="1100" kern="1200" dirty="0"/>
            <a:t>Remind members about the availability of online literature and The FORUM.</a:t>
          </a:r>
        </a:p>
      </dsp:txBody>
      <dsp:txXfrm>
        <a:off x="7477545" y="1512497"/>
        <a:ext cx="960639" cy="1773472"/>
      </dsp:txXfrm>
    </dsp:sp>
    <dsp:sp modelId="{E12F4337-9A4A-4822-9257-883B8A48B26C}">
      <dsp:nvSpPr>
        <dsp:cNvPr id="0" name=""/>
        <dsp:cNvSpPr/>
      </dsp:nvSpPr>
      <dsp:spPr>
        <a:xfrm>
          <a:off x="8544922" y="981105"/>
          <a:ext cx="480319" cy="72"/>
        </a:xfrm>
        <a:prstGeom prst="rect">
          <a:avLst/>
        </a:prstGeom>
        <a:solidFill>
          <a:schemeClr val="accent2">
            <a:tint val="40000"/>
            <a:alpha val="90000"/>
            <a:hueOff val="-3453571"/>
            <a:satOff val="6947"/>
            <a:lumOff val="1059"/>
            <a:alphaOff val="0"/>
          </a:schemeClr>
        </a:solidFill>
        <a:ln w="19050" cap="rnd" cmpd="sng" algn="ctr">
          <a:solidFill>
            <a:schemeClr val="accent2">
              <a:tint val="40000"/>
              <a:alpha val="90000"/>
              <a:hueOff val="-3453571"/>
              <a:satOff val="6947"/>
              <a:lumOff val="1059"/>
              <a:alphaOff val="0"/>
            </a:schemeClr>
          </a:solidFill>
          <a:prstDash val="solid"/>
        </a:ln>
        <a:effectLst/>
      </dsp:spPr>
      <dsp:style>
        <a:lnRef idx="2">
          <a:scrgbClr r="0" g="0" b="0"/>
        </a:lnRef>
        <a:fillRef idx="1">
          <a:scrgbClr r="0" g="0" b="0"/>
        </a:fillRef>
        <a:effectRef idx="0">
          <a:scrgbClr r="0" g="0" b="0"/>
        </a:effectRef>
        <a:fontRef idx="minor"/>
      </dsp:style>
    </dsp:sp>
    <dsp:sp modelId="{E738B9E6-B0A0-42FD-B20D-ED9DC0CE89DD}">
      <dsp:nvSpPr>
        <dsp:cNvPr id="0" name=""/>
        <dsp:cNvSpPr/>
      </dsp:nvSpPr>
      <dsp:spPr>
        <a:xfrm>
          <a:off x="8851619" y="807517"/>
          <a:ext cx="347246" cy="347246"/>
        </a:xfrm>
        <a:prstGeom prst="ellipse">
          <a:avLst/>
        </a:prstGeom>
        <a:solidFill>
          <a:schemeClr val="accent2">
            <a:hueOff val="-2712450"/>
            <a:satOff val="-1656"/>
            <a:lumOff val="6471"/>
            <a:alphaOff val="0"/>
          </a:schemeClr>
        </a:solidFill>
        <a:ln w="19050" cap="rnd" cmpd="sng" algn="ctr">
          <a:solidFill>
            <a:schemeClr val="accent2">
              <a:hueOff val="-2712450"/>
              <a:satOff val="-1656"/>
              <a:lumOff val="647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75" tIns="13475" rIns="13475" bIns="13475" numCol="1" spcCol="1270" anchor="ctr" anchorCtr="0">
          <a:noAutofit/>
        </a:bodyPr>
        <a:lstStyle/>
        <a:p>
          <a:pPr marL="0" lvl="0" indent="0" algn="ctr" defTabSz="711200">
            <a:lnSpc>
              <a:spcPct val="90000"/>
            </a:lnSpc>
            <a:spcBef>
              <a:spcPct val="0"/>
            </a:spcBef>
            <a:spcAft>
              <a:spcPct val="35000"/>
            </a:spcAft>
            <a:buNone/>
          </a:pPr>
          <a:r>
            <a:rPr lang="en-US" sz="1600" kern="1200"/>
            <a:t>9</a:t>
          </a:r>
        </a:p>
      </dsp:txBody>
      <dsp:txXfrm>
        <a:off x="8902472" y="858370"/>
        <a:ext cx="245540" cy="245540"/>
      </dsp:txXfrm>
    </dsp:sp>
    <dsp:sp modelId="{7B0B725E-A018-4950-9A11-565F7859687F}">
      <dsp:nvSpPr>
        <dsp:cNvPr id="0" name=""/>
        <dsp:cNvSpPr/>
      </dsp:nvSpPr>
      <dsp:spPr>
        <a:xfrm>
          <a:off x="8544922" y="1320369"/>
          <a:ext cx="960639" cy="1965600"/>
        </a:xfrm>
        <a:prstGeom prst="upArrowCallout">
          <a:avLst>
            <a:gd name="adj1" fmla="val 50000"/>
            <a:gd name="adj2" fmla="val 20000"/>
            <a:gd name="adj3" fmla="val 20000"/>
            <a:gd name="adj4" fmla="val 100000"/>
          </a:avLst>
        </a:prstGeom>
        <a:solidFill>
          <a:schemeClr val="accent2">
            <a:tint val="40000"/>
            <a:alpha val="90000"/>
            <a:hueOff val="-3741368"/>
            <a:satOff val="7526"/>
            <a:lumOff val="1147"/>
            <a:alphaOff val="0"/>
          </a:schemeClr>
        </a:solidFill>
        <a:ln w="19050" cap="rnd" cmpd="sng" algn="ctr">
          <a:solidFill>
            <a:schemeClr val="accent2">
              <a:tint val="40000"/>
              <a:alpha val="90000"/>
              <a:hueOff val="-3741368"/>
              <a:satOff val="7526"/>
              <a:lumOff val="11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5776" tIns="165100" rIns="75776" bIns="165100" numCol="1" spcCol="1270" anchor="t" anchorCtr="0">
          <a:noAutofit/>
        </a:bodyPr>
        <a:lstStyle/>
        <a:p>
          <a:pPr marL="0" lvl="0" indent="0" algn="l" defTabSz="488950">
            <a:lnSpc>
              <a:spcPct val="90000"/>
            </a:lnSpc>
            <a:spcBef>
              <a:spcPct val="0"/>
            </a:spcBef>
            <a:spcAft>
              <a:spcPct val="35000"/>
            </a:spcAft>
            <a:buNone/>
          </a:pPr>
          <a:r>
            <a:rPr lang="en-US" sz="1100" kern="1200" dirty="0"/>
            <a:t>Remind members how literature sales support our 7th Tradition.</a:t>
          </a:r>
        </a:p>
      </dsp:txBody>
      <dsp:txXfrm>
        <a:off x="8544922" y="1512497"/>
        <a:ext cx="960639" cy="17734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81D3A-F6E8-4965-BE0E-4DEF9C6FC63A}">
      <dsp:nvSpPr>
        <dsp:cNvPr id="0" name=""/>
        <dsp:cNvSpPr/>
      </dsp:nvSpPr>
      <dsp:spPr>
        <a:xfrm>
          <a:off x="0" y="402441"/>
          <a:ext cx="9618133" cy="2646000"/>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474" tIns="437388" rIns="746474"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a:t>Member Services Specialist – International position is open! Application deadline: May 25, 2026. See the listing at employment.al-anon.org. For the right person, they will consider hybrid or remote work!</a:t>
          </a:r>
        </a:p>
        <a:p>
          <a:pPr marL="228600" lvl="1" indent="-228600" algn="l" defTabSz="933450">
            <a:lnSpc>
              <a:spcPct val="90000"/>
            </a:lnSpc>
            <a:spcBef>
              <a:spcPct val="0"/>
            </a:spcBef>
            <a:spcAft>
              <a:spcPct val="15000"/>
            </a:spcAft>
            <a:buChar char="•"/>
          </a:pPr>
          <a:r>
            <a:rPr lang="en-US" sz="2100" kern="1200" dirty="0"/>
            <a:t>Associate Director, Programs will be opening in the future! They are exploring the exact needs at this time. For the right person, they will consider hybrid or remote work also.</a:t>
          </a:r>
        </a:p>
      </dsp:txBody>
      <dsp:txXfrm>
        <a:off x="0" y="402441"/>
        <a:ext cx="9618133" cy="2646000"/>
      </dsp:txXfrm>
    </dsp:sp>
    <dsp:sp modelId="{342573D7-EE14-48CC-8B76-A80F5CE83122}">
      <dsp:nvSpPr>
        <dsp:cNvPr id="0" name=""/>
        <dsp:cNvSpPr/>
      </dsp:nvSpPr>
      <dsp:spPr>
        <a:xfrm>
          <a:off x="480906" y="92481"/>
          <a:ext cx="6732693" cy="61992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933450">
            <a:lnSpc>
              <a:spcPct val="90000"/>
            </a:lnSpc>
            <a:spcBef>
              <a:spcPct val="0"/>
            </a:spcBef>
            <a:spcAft>
              <a:spcPct val="35000"/>
            </a:spcAft>
            <a:buNone/>
          </a:pPr>
          <a:r>
            <a:rPr lang="en-US" sz="2100" kern="1200" dirty="0"/>
            <a:t>WSO is Hiring – Member Services Specialist with Remote Work possibilities</a:t>
          </a:r>
        </a:p>
      </dsp:txBody>
      <dsp:txXfrm>
        <a:off x="511168" y="122743"/>
        <a:ext cx="6672169" cy="559396"/>
      </dsp:txXfrm>
    </dsp:sp>
    <dsp:sp modelId="{4532F2F4-6E87-417A-8CBD-1DB63A3F66C1}">
      <dsp:nvSpPr>
        <dsp:cNvPr id="0" name=""/>
        <dsp:cNvSpPr/>
      </dsp:nvSpPr>
      <dsp:spPr>
        <a:xfrm>
          <a:off x="0" y="3471801"/>
          <a:ext cx="9618133" cy="529200"/>
        </a:xfrm>
        <a:prstGeom prst="rect">
          <a:avLst/>
        </a:prstGeom>
        <a:solidFill>
          <a:schemeClr val="lt1">
            <a:alpha val="90000"/>
            <a:hueOff val="0"/>
            <a:satOff val="0"/>
            <a:lumOff val="0"/>
            <a:alphaOff val="0"/>
          </a:schemeClr>
        </a:solidFill>
        <a:ln w="19050" cap="rnd" cmpd="sng" algn="ctr">
          <a:solidFill>
            <a:schemeClr val="accent2">
              <a:hueOff val="-2712450"/>
              <a:satOff val="-1656"/>
              <a:lumOff val="6471"/>
              <a:alphaOff val="0"/>
            </a:schemeClr>
          </a:solidFill>
          <a:prstDash val="solid"/>
        </a:ln>
        <a:effectLst/>
      </dsp:spPr>
      <dsp:style>
        <a:lnRef idx="2">
          <a:scrgbClr r="0" g="0" b="0"/>
        </a:lnRef>
        <a:fillRef idx="1">
          <a:scrgbClr r="0" g="0" b="0"/>
        </a:fillRef>
        <a:effectRef idx="0">
          <a:scrgbClr r="0" g="0" b="0"/>
        </a:effectRef>
        <a:fontRef idx="minor"/>
      </dsp:style>
    </dsp:sp>
    <dsp:sp modelId="{D729403F-91BD-4FB7-A31C-D3F6AFBD70D2}">
      <dsp:nvSpPr>
        <dsp:cNvPr id="0" name=""/>
        <dsp:cNvSpPr/>
      </dsp:nvSpPr>
      <dsp:spPr>
        <a:xfrm>
          <a:off x="480906" y="3161841"/>
          <a:ext cx="6732693" cy="619920"/>
        </a:xfrm>
        <a:prstGeom prst="roundRect">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933450">
            <a:lnSpc>
              <a:spcPct val="90000"/>
            </a:lnSpc>
            <a:spcBef>
              <a:spcPct val="0"/>
            </a:spcBef>
            <a:spcAft>
              <a:spcPct val="35000"/>
            </a:spcAft>
            <a:buNone/>
          </a:pPr>
          <a:r>
            <a:rPr lang="en-US" sz="2100" kern="1200" dirty="0"/>
            <a:t>Road Trip 2027 – Where will it be? Bids are due September 11, 2026. Do we want to apply?</a:t>
          </a:r>
        </a:p>
      </dsp:txBody>
      <dsp:txXfrm>
        <a:off x="511168" y="3192103"/>
        <a:ext cx="6672169" cy="5593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A7966-85E1-472A-85D6-1378FA9CC6C1}">
      <dsp:nvSpPr>
        <dsp:cNvPr id="0" name=""/>
        <dsp:cNvSpPr/>
      </dsp:nvSpPr>
      <dsp:spPr>
        <a:xfrm>
          <a:off x="0" y="268790"/>
          <a:ext cx="9618133" cy="158760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474" tIns="374904" rIns="746474"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July 20–22,2028; Registration opens September 2027</a:t>
          </a:r>
        </a:p>
        <a:p>
          <a:pPr marL="171450" lvl="1" indent="-171450" algn="l" defTabSz="800100">
            <a:lnSpc>
              <a:spcPct val="90000"/>
            </a:lnSpc>
            <a:spcBef>
              <a:spcPct val="0"/>
            </a:spcBef>
            <a:spcAft>
              <a:spcPct val="15000"/>
            </a:spcAft>
            <a:buChar char="•"/>
          </a:pPr>
          <a:r>
            <a:rPr lang="en-US" sz="1800" kern="1200" dirty="0"/>
            <a:t>If you plan to fly and stay in the adjoining hotel…</a:t>
          </a:r>
        </a:p>
        <a:p>
          <a:pPr marL="342900" lvl="2" indent="-171450" algn="l" defTabSz="800100">
            <a:lnSpc>
              <a:spcPct val="90000"/>
            </a:lnSpc>
            <a:spcBef>
              <a:spcPct val="0"/>
            </a:spcBef>
            <a:spcAft>
              <a:spcPct val="15000"/>
            </a:spcAft>
            <a:buChar char="•"/>
          </a:pPr>
          <a:r>
            <a:rPr lang="en-US" sz="1800" kern="1200" dirty="0"/>
            <a:t>$69/mo. for solo travelers</a:t>
          </a:r>
        </a:p>
        <a:p>
          <a:pPr marL="342900" lvl="2" indent="-171450" algn="l" defTabSz="800100">
            <a:lnSpc>
              <a:spcPct val="90000"/>
            </a:lnSpc>
            <a:spcBef>
              <a:spcPct val="0"/>
            </a:spcBef>
            <a:spcAft>
              <a:spcPct val="15000"/>
            </a:spcAft>
            <a:buChar char="•"/>
          </a:pPr>
          <a:r>
            <a:rPr lang="en-US" sz="1800" kern="1200" dirty="0"/>
            <a:t>$49/mo. for sharing a room</a:t>
          </a:r>
        </a:p>
      </dsp:txBody>
      <dsp:txXfrm>
        <a:off x="0" y="268790"/>
        <a:ext cx="9618133" cy="1587600"/>
      </dsp:txXfrm>
    </dsp:sp>
    <dsp:sp modelId="{278BFB4E-7F21-4D45-BD68-817A2B5B7329}">
      <dsp:nvSpPr>
        <dsp:cNvPr id="0" name=""/>
        <dsp:cNvSpPr/>
      </dsp:nvSpPr>
      <dsp:spPr>
        <a:xfrm>
          <a:off x="480906" y="3110"/>
          <a:ext cx="6732693" cy="53136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800100">
            <a:lnSpc>
              <a:spcPct val="90000"/>
            </a:lnSpc>
            <a:spcBef>
              <a:spcPct val="0"/>
            </a:spcBef>
            <a:spcAft>
              <a:spcPct val="35000"/>
            </a:spcAft>
            <a:buNone/>
          </a:pPr>
          <a:r>
            <a:rPr lang="en-US" sz="1800" kern="1200" dirty="0"/>
            <a:t>2028 Al-Anon International Convention in Minneapolis, MN</a:t>
          </a:r>
        </a:p>
      </dsp:txBody>
      <dsp:txXfrm>
        <a:off x="506845" y="29049"/>
        <a:ext cx="6680815" cy="479482"/>
      </dsp:txXfrm>
    </dsp:sp>
    <dsp:sp modelId="{355AF59C-C106-42B8-97BA-31543ACAD538}">
      <dsp:nvSpPr>
        <dsp:cNvPr id="0" name=""/>
        <dsp:cNvSpPr/>
      </dsp:nvSpPr>
      <dsp:spPr>
        <a:xfrm>
          <a:off x="0" y="2219271"/>
          <a:ext cx="9618133" cy="187110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474" tIns="374904" rIns="746474"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Sponsorship/Service Sponsorship: Last call for member submissions! Deadline: June 30, 2026</a:t>
          </a:r>
        </a:p>
        <a:p>
          <a:pPr marL="171450" lvl="1" indent="-171450" algn="l" defTabSz="800100">
            <a:lnSpc>
              <a:spcPct val="90000"/>
            </a:lnSpc>
            <a:spcBef>
              <a:spcPct val="0"/>
            </a:spcBef>
            <a:spcAft>
              <a:spcPct val="15000"/>
            </a:spcAft>
            <a:buChar char="•"/>
          </a:pPr>
          <a:r>
            <a:rPr lang="en-US" sz="1800" kern="1200" dirty="0"/>
            <a:t>Will be released at the 2028 International Convention</a:t>
          </a:r>
        </a:p>
        <a:p>
          <a:pPr marL="171450" lvl="1" indent="-171450" algn="l" defTabSz="800100">
            <a:lnSpc>
              <a:spcPct val="90000"/>
            </a:lnSpc>
            <a:spcBef>
              <a:spcPct val="0"/>
            </a:spcBef>
            <a:spcAft>
              <a:spcPct val="15000"/>
            </a:spcAft>
            <a:buChar char="•"/>
          </a:pPr>
          <a:r>
            <a:rPr lang="en-US" sz="1800" kern="1200" dirty="0"/>
            <a:t>Finances in Recovery: Open call for member submissions</a:t>
          </a:r>
        </a:p>
        <a:p>
          <a:pPr marL="171450" lvl="1" indent="-171450" algn="l" defTabSz="800100">
            <a:lnSpc>
              <a:spcPct val="90000"/>
            </a:lnSpc>
            <a:spcBef>
              <a:spcPct val="0"/>
            </a:spcBef>
            <a:spcAft>
              <a:spcPct val="15000"/>
            </a:spcAft>
            <a:buChar char="•"/>
          </a:pPr>
          <a:r>
            <a:rPr lang="en-US" sz="1800" kern="1200" dirty="0"/>
            <a:t>The FORUM: On-going</a:t>
          </a:r>
        </a:p>
      </dsp:txBody>
      <dsp:txXfrm>
        <a:off x="0" y="2219271"/>
        <a:ext cx="9618133" cy="1871100"/>
      </dsp:txXfrm>
    </dsp:sp>
    <dsp:sp modelId="{BABAD3C2-55BF-4C02-AD9C-F86B9FED15B0}">
      <dsp:nvSpPr>
        <dsp:cNvPr id="0" name=""/>
        <dsp:cNvSpPr/>
      </dsp:nvSpPr>
      <dsp:spPr>
        <a:xfrm>
          <a:off x="480906" y="1953591"/>
          <a:ext cx="6732693" cy="53136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800100">
            <a:lnSpc>
              <a:spcPct val="90000"/>
            </a:lnSpc>
            <a:spcBef>
              <a:spcPct val="0"/>
            </a:spcBef>
            <a:spcAft>
              <a:spcPct val="35000"/>
            </a:spcAft>
            <a:buNone/>
          </a:pPr>
          <a:r>
            <a:rPr lang="en-US" sz="1800" kern="1200" dirty="0"/>
            <a:t>Member written sharing's are needed for new CAL </a:t>
          </a:r>
        </a:p>
      </dsp:txBody>
      <dsp:txXfrm>
        <a:off x="506845" y="1979530"/>
        <a:ext cx="6680815" cy="47948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C28A95-E3AF-40D3-A1C6-F0D6032E215F}">
      <dsp:nvSpPr>
        <dsp:cNvPr id="0" name=""/>
        <dsp:cNvSpPr/>
      </dsp:nvSpPr>
      <dsp:spPr>
        <a:xfrm>
          <a:off x="0" y="0"/>
          <a:ext cx="7405962" cy="736826"/>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A new program under development to facilitate knowledge sharing in service from one generation to the next!</a:t>
          </a:r>
        </a:p>
      </dsp:txBody>
      <dsp:txXfrm>
        <a:off x="21581" y="21581"/>
        <a:ext cx="6524659" cy="693664"/>
      </dsp:txXfrm>
    </dsp:sp>
    <dsp:sp modelId="{B656BD45-CB2B-4340-BF7E-5E406BCF5A3F}">
      <dsp:nvSpPr>
        <dsp:cNvPr id="0" name=""/>
        <dsp:cNvSpPr/>
      </dsp:nvSpPr>
      <dsp:spPr>
        <a:xfrm>
          <a:off x="553042" y="839163"/>
          <a:ext cx="7405962" cy="736826"/>
        </a:xfrm>
        <a:prstGeom prst="roundRect">
          <a:avLst>
            <a:gd name="adj" fmla="val 10000"/>
          </a:avLst>
        </a:prstGeom>
        <a:solidFill>
          <a:schemeClr val="accent2">
            <a:hueOff val="-678113"/>
            <a:satOff val="-414"/>
            <a:lumOff val="161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Envisions WSO Staff collaborating with past Delegates and Trustees to identify educational gaps and missing institutional service knowledge.</a:t>
          </a:r>
        </a:p>
      </dsp:txBody>
      <dsp:txXfrm>
        <a:off x="574623" y="860744"/>
        <a:ext cx="6330820" cy="693664"/>
      </dsp:txXfrm>
    </dsp:sp>
    <dsp:sp modelId="{F8C08CDE-3B8B-459B-AEEF-9F68FBA0DB2F}">
      <dsp:nvSpPr>
        <dsp:cNvPr id="0" name=""/>
        <dsp:cNvSpPr/>
      </dsp:nvSpPr>
      <dsp:spPr>
        <a:xfrm>
          <a:off x="1106085" y="1678327"/>
          <a:ext cx="7405962" cy="736826"/>
        </a:xfrm>
        <a:prstGeom prst="roundRect">
          <a:avLst>
            <a:gd name="adj" fmla="val 10000"/>
          </a:avLst>
        </a:prstGeom>
        <a:solidFill>
          <a:schemeClr val="accent2">
            <a:hueOff val="-1356225"/>
            <a:satOff val="-828"/>
            <a:lumOff val="323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The PIO Task Force is charged with overseeing the creation of study guides and toolkits designed to help members receive the service baton with confidence and pass it on with clarity. These tools will be available to the whole fellowship.</a:t>
          </a:r>
        </a:p>
      </dsp:txBody>
      <dsp:txXfrm>
        <a:off x="1127666" y="1699908"/>
        <a:ext cx="6330820" cy="693664"/>
      </dsp:txXfrm>
    </dsp:sp>
    <dsp:sp modelId="{C69995B2-7A03-4B5B-AE4B-05233CEEBDA9}">
      <dsp:nvSpPr>
        <dsp:cNvPr id="0" name=""/>
        <dsp:cNvSpPr/>
      </dsp:nvSpPr>
      <dsp:spPr>
        <a:xfrm>
          <a:off x="1659127" y="2517491"/>
          <a:ext cx="7405962" cy="736826"/>
        </a:xfrm>
        <a:prstGeom prst="roundRect">
          <a:avLst>
            <a:gd name="adj" fmla="val 10000"/>
          </a:avLst>
        </a:prstGeom>
        <a:solidFill>
          <a:schemeClr val="accent2">
            <a:hueOff val="-2034338"/>
            <a:satOff val="-1242"/>
            <a:lumOff val="485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WSO will be seeking members to act as Content Developers, who bring not only service experience but also the ability to  present and prepare materials, collaborate, receive feedback, and who carry the Legacies as a lived practice.</a:t>
          </a:r>
        </a:p>
      </dsp:txBody>
      <dsp:txXfrm>
        <a:off x="1680708" y="2539072"/>
        <a:ext cx="6330820" cy="693664"/>
      </dsp:txXfrm>
    </dsp:sp>
    <dsp:sp modelId="{9F3DC512-EBBA-483F-8EBE-D27CC318616F}">
      <dsp:nvSpPr>
        <dsp:cNvPr id="0" name=""/>
        <dsp:cNvSpPr/>
      </dsp:nvSpPr>
      <dsp:spPr>
        <a:xfrm>
          <a:off x="2212170" y="3356655"/>
          <a:ext cx="7405962" cy="736826"/>
        </a:xfrm>
        <a:prstGeom prst="roundRect">
          <a:avLst>
            <a:gd name="adj" fmla="val 10000"/>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kern="1200" dirty="0"/>
            <a:t>Are you such a person?  </a:t>
          </a:r>
          <a:r>
            <a:rPr lang="en-US" sz="1300" kern="1200" dirty="0"/>
            <a:t>Stay tuned for information to apply!</a:t>
          </a:r>
        </a:p>
      </dsp:txBody>
      <dsp:txXfrm>
        <a:off x="2233751" y="3378236"/>
        <a:ext cx="6330820" cy="693664"/>
      </dsp:txXfrm>
    </dsp:sp>
    <dsp:sp modelId="{C22FF236-50DE-4362-A6E9-10EEFC1F661C}">
      <dsp:nvSpPr>
        <dsp:cNvPr id="0" name=""/>
        <dsp:cNvSpPr/>
      </dsp:nvSpPr>
      <dsp:spPr>
        <a:xfrm>
          <a:off x="6927025" y="538292"/>
          <a:ext cx="478937" cy="478937"/>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7034786" y="538292"/>
        <a:ext cx="263415" cy="360400"/>
      </dsp:txXfrm>
    </dsp:sp>
    <dsp:sp modelId="{7A414D30-C8DC-4BDF-8AF6-62B24F23ACC4}">
      <dsp:nvSpPr>
        <dsp:cNvPr id="0" name=""/>
        <dsp:cNvSpPr/>
      </dsp:nvSpPr>
      <dsp:spPr>
        <a:xfrm>
          <a:off x="7480067" y="1377456"/>
          <a:ext cx="478937" cy="478937"/>
        </a:xfrm>
        <a:prstGeom prst="downArrow">
          <a:avLst>
            <a:gd name="adj1" fmla="val 55000"/>
            <a:gd name="adj2" fmla="val 45000"/>
          </a:avLst>
        </a:prstGeom>
        <a:solidFill>
          <a:schemeClr val="accent2">
            <a:tint val="40000"/>
            <a:alpha val="90000"/>
            <a:hueOff val="-1247123"/>
            <a:satOff val="2509"/>
            <a:lumOff val="382"/>
            <a:alphaOff val="0"/>
          </a:schemeClr>
        </a:solidFill>
        <a:ln w="19050" cap="rnd" cmpd="sng" algn="ctr">
          <a:solidFill>
            <a:schemeClr val="accent2">
              <a:tint val="40000"/>
              <a:alpha val="90000"/>
              <a:hueOff val="-1247123"/>
              <a:satOff val="2509"/>
              <a:lumOff val="3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7587828" y="1377456"/>
        <a:ext cx="263415" cy="360400"/>
      </dsp:txXfrm>
    </dsp:sp>
    <dsp:sp modelId="{000EC21F-6624-4657-BFC8-BC3E53C59B75}">
      <dsp:nvSpPr>
        <dsp:cNvPr id="0" name=""/>
        <dsp:cNvSpPr/>
      </dsp:nvSpPr>
      <dsp:spPr>
        <a:xfrm>
          <a:off x="8033110" y="2204340"/>
          <a:ext cx="478937" cy="478937"/>
        </a:xfrm>
        <a:prstGeom prst="downArrow">
          <a:avLst>
            <a:gd name="adj1" fmla="val 55000"/>
            <a:gd name="adj2" fmla="val 45000"/>
          </a:avLst>
        </a:prstGeom>
        <a:solidFill>
          <a:schemeClr val="accent2">
            <a:tint val="40000"/>
            <a:alpha val="90000"/>
            <a:hueOff val="-2494246"/>
            <a:satOff val="5017"/>
            <a:lumOff val="765"/>
            <a:alphaOff val="0"/>
          </a:schemeClr>
        </a:solidFill>
        <a:ln w="19050" cap="rnd" cmpd="sng" algn="ctr">
          <a:solidFill>
            <a:schemeClr val="accent2">
              <a:tint val="40000"/>
              <a:alpha val="90000"/>
              <a:hueOff val="-2494246"/>
              <a:satOff val="5017"/>
              <a:lumOff val="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140871" y="2204340"/>
        <a:ext cx="263415" cy="360400"/>
      </dsp:txXfrm>
    </dsp:sp>
    <dsp:sp modelId="{497770E7-4891-4320-B44E-602BB4DF7369}">
      <dsp:nvSpPr>
        <dsp:cNvPr id="0" name=""/>
        <dsp:cNvSpPr/>
      </dsp:nvSpPr>
      <dsp:spPr>
        <a:xfrm>
          <a:off x="8586152" y="3051690"/>
          <a:ext cx="478937" cy="478937"/>
        </a:xfrm>
        <a:prstGeom prst="downArrow">
          <a:avLst>
            <a:gd name="adj1" fmla="val 55000"/>
            <a:gd name="adj2" fmla="val 45000"/>
          </a:avLst>
        </a:prstGeom>
        <a:solidFill>
          <a:schemeClr val="accent2">
            <a:tint val="40000"/>
            <a:alpha val="90000"/>
            <a:hueOff val="-3741368"/>
            <a:satOff val="7526"/>
            <a:lumOff val="1147"/>
            <a:alphaOff val="0"/>
          </a:schemeClr>
        </a:solidFill>
        <a:ln w="19050" cap="rnd" cmpd="sng" algn="ctr">
          <a:solidFill>
            <a:schemeClr val="accent2">
              <a:tint val="40000"/>
              <a:alpha val="90000"/>
              <a:hueOff val="-3741368"/>
              <a:satOff val="7526"/>
              <a:lumOff val="11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693913" y="3051690"/>
        <a:ext cx="263415" cy="3604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1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C5A860-F335-4252-AA00-24FB67ED2982}" type="datetime1">
              <a:rPr lang="en-US" smtClean="0"/>
              <a:t>5/24/2026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41967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81A142-DA77-4A5F-AD1F-14E6C18F0F5F}" type="datetime1">
              <a:rPr lang="en-US" smtClean="0"/>
              <a:t>5/24/2026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646F3F-274D-499B-ABBE-824EB4ABDC3D}" type="slidenum">
              <a:rPr lang="en-US" smtClean="0"/>
              <a:pPr/>
              <a:t>‹#›</a:t>
            </a:fld>
            <a:endParaRPr lang="en-US"/>
          </a:p>
        </p:txBody>
      </p:sp>
    </p:spTree>
    <p:extLst>
      <p:ext uri="{BB962C8B-B14F-4D97-AF65-F5344CB8AC3E}">
        <p14:creationId xmlns:p14="http://schemas.microsoft.com/office/powerpoint/2010/main" val="421020345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81A142-DA77-4A5F-AD1F-14E6C18F0F5F}" type="datetime1">
              <a:rPr lang="en-US" smtClean="0"/>
              <a:t>5/24/2026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646F3F-274D-499B-ABBE-824EB4ABDC3D}"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7472452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81A142-DA77-4A5F-AD1F-14E6C18F0F5F}" type="datetime1">
              <a:rPr lang="en-US" smtClean="0"/>
              <a:t>5/24/2026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646F3F-274D-499B-ABBE-824EB4ABDC3D}" type="slidenum">
              <a:rPr lang="en-US" smtClean="0"/>
              <a:pPr/>
              <a:t>‹#›</a:t>
            </a:fld>
            <a:endParaRPr lang="en-US"/>
          </a:p>
        </p:txBody>
      </p:sp>
    </p:spTree>
    <p:extLst>
      <p:ext uri="{BB962C8B-B14F-4D97-AF65-F5344CB8AC3E}">
        <p14:creationId xmlns:p14="http://schemas.microsoft.com/office/powerpoint/2010/main" val="273341522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81A142-DA77-4A5F-AD1F-14E6C18F0F5F}" type="datetime1">
              <a:rPr lang="en-US" smtClean="0"/>
              <a:t>5/24/2026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646F3F-274D-499B-ABBE-824EB4ABDC3D}"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0149884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81A142-DA77-4A5F-AD1F-14E6C18F0F5F}" type="datetime1">
              <a:rPr lang="en-US" smtClean="0"/>
              <a:t>5/24/2026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F646F3F-274D-499B-ABBE-824EB4ABDC3D}" type="slidenum">
              <a:rPr lang="en-US" smtClean="0"/>
              <a:pPr/>
              <a:t>‹#›</a:t>
            </a:fld>
            <a:endParaRPr lang="en-US"/>
          </a:p>
        </p:txBody>
      </p:sp>
    </p:spTree>
    <p:extLst>
      <p:ext uri="{BB962C8B-B14F-4D97-AF65-F5344CB8AC3E}">
        <p14:creationId xmlns:p14="http://schemas.microsoft.com/office/powerpoint/2010/main" val="183099950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AB1048-0047-48CA-88BA-D69B470942CF}" type="datetime1">
              <a:rPr lang="en-US" smtClean="0"/>
              <a:t>5/24/2026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218694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D83879-648C-49A9-81A2-0EF5946532D0}" type="datetime1">
              <a:rPr lang="en-US" smtClean="0"/>
              <a:t>5/24/2026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432061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4BC802-30E3-4658-9CCA-F873646FEC67}" type="datetime1">
              <a:rPr lang="en-US" smtClean="0"/>
              <a:t>5/24/2026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339650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B227A3-19CE-4153-81CE-64EB7AB094B3}" type="datetime1">
              <a:rPr lang="en-US" smtClean="0"/>
              <a:t>5/24/2026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256230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19A100-10F6-477E-8847-29D479EF1C92}" type="datetime1">
              <a:rPr lang="en-US" smtClean="0"/>
              <a:t>5/24/2026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996060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F128AB-198A-495F-8475-FDB360C9873F}" type="datetime1">
              <a:rPr lang="en-US" smtClean="0"/>
              <a:t>5/24/2026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795233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1A235E-F8FD-479F-9FC7-18BE84110877}" type="datetime1">
              <a:rPr lang="en-US" smtClean="0"/>
              <a:t>5/24/2026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4241088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0F09B-68DA-462E-9DB4-4C9ADAB8CBCC}" type="datetime1">
              <a:rPr lang="en-US" smtClean="0"/>
              <a:t>5/24/2026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086483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AC4E36-FABE-47EB-AA7F-C19A93824617}" type="datetime1">
              <a:rPr lang="en-US" smtClean="0"/>
              <a:t>5/24/2026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883343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46F3F-274D-499B-ABBE-824EB4ABDC3D}" type="slidenum">
              <a:rPr lang="en-US" smtClean="0"/>
              <a:t>‹#›</a:t>
            </a:fld>
            <a:endParaRPr lang="en-US"/>
          </a:p>
        </p:txBody>
      </p:sp>
      <p:sp>
        <p:nvSpPr>
          <p:cNvPr id="5" name="Date Placeholder 4"/>
          <p:cNvSpPr>
            <a:spLocks noGrp="1"/>
          </p:cNvSpPr>
          <p:nvPr>
            <p:ph type="dt" sz="half" idx="10"/>
          </p:nvPr>
        </p:nvSpPr>
        <p:spPr/>
        <p:txBody>
          <a:bodyPr/>
          <a:lstStyle/>
          <a:p>
            <a:fld id="{F199CE6B-5DE6-4A2D-B72E-5E8969F9F56F}" type="datetime1">
              <a:rPr lang="en-US" smtClean="0"/>
              <a:t>5/24/2026</a:t>
            </a:fld>
            <a:endParaRPr lang="en-US"/>
          </a:p>
        </p:txBody>
      </p:sp>
    </p:spTree>
    <p:extLst>
      <p:ext uri="{BB962C8B-B14F-4D97-AF65-F5344CB8AC3E}">
        <p14:creationId xmlns:p14="http://schemas.microsoft.com/office/powerpoint/2010/main" val="1217739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81A142-DA77-4A5F-AD1F-14E6C18F0F5F}" type="datetime1">
              <a:rPr lang="en-US" smtClean="0"/>
              <a:t>5/24/2026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F646F3F-274D-499B-ABBE-824EB4ABDC3D}" type="slidenum">
              <a:rPr lang="en-US" smtClean="0"/>
              <a:pPr/>
              <a:t>‹#›</a:t>
            </a:fld>
            <a:endParaRPr lang="en-US"/>
          </a:p>
        </p:txBody>
      </p:sp>
    </p:spTree>
    <p:extLst>
      <p:ext uri="{BB962C8B-B14F-4D97-AF65-F5344CB8AC3E}">
        <p14:creationId xmlns:p14="http://schemas.microsoft.com/office/powerpoint/2010/main" val="3286115473"/>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 id="2147483869" r:id="rId15"/>
    <p:sldLayoutId id="2147483870"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17025-6D1C-FE86-73A1-105E12585A00}"/>
              </a:ext>
            </a:extLst>
          </p:cNvPr>
          <p:cNvSpPr>
            <a:spLocks noGrp="1"/>
          </p:cNvSpPr>
          <p:nvPr>
            <p:ph type="ctrTitle"/>
          </p:nvPr>
        </p:nvSpPr>
        <p:spPr/>
        <p:txBody>
          <a:bodyPr/>
          <a:lstStyle/>
          <a:p>
            <a:r>
              <a:rPr lang="en-US" dirty="0">
                <a:solidFill>
                  <a:schemeClr val="tx1"/>
                </a:solidFill>
              </a:rPr>
              <a:t>Al-Anon World Service Conference 2026</a:t>
            </a:r>
          </a:p>
        </p:txBody>
      </p:sp>
      <p:sp>
        <p:nvSpPr>
          <p:cNvPr id="3" name="Subtitle 2">
            <a:extLst>
              <a:ext uri="{FF2B5EF4-FFF2-40B4-BE49-F238E27FC236}">
                <a16:creationId xmlns:a16="http://schemas.microsoft.com/office/drawing/2014/main" id="{6CC3BE11-9E0E-8119-7ED2-4F0EC99FE367}"/>
              </a:ext>
            </a:extLst>
          </p:cNvPr>
          <p:cNvSpPr>
            <a:spLocks noGrp="1"/>
          </p:cNvSpPr>
          <p:nvPr>
            <p:ph type="subTitle" idx="1"/>
          </p:nvPr>
        </p:nvSpPr>
        <p:spPr/>
        <p:txBody>
          <a:bodyPr>
            <a:normAutofit/>
          </a:bodyPr>
          <a:lstStyle/>
          <a:p>
            <a:r>
              <a:rPr lang="en-US" sz="2800" dirty="0">
                <a:solidFill>
                  <a:schemeClr val="tx1"/>
                </a:solidFill>
              </a:rPr>
              <a:t>April 20 – 24, 2026</a:t>
            </a:r>
          </a:p>
          <a:p>
            <a:r>
              <a:rPr lang="en-US" sz="2800" dirty="0">
                <a:solidFill>
                  <a:schemeClr val="tx1"/>
                </a:solidFill>
              </a:rPr>
              <a:t>Newport News, VA</a:t>
            </a:r>
          </a:p>
        </p:txBody>
      </p:sp>
    </p:spTree>
    <p:extLst>
      <p:ext uri="{BB962C8B-B14F-4D97-AF65-F5344CB8AC3E}">
        <p14:creationId xmlns:p14="http://schemas.microsoft.com/office/powerpoint/2010/main" val="2376019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679F2A-F8DC-526B-AC1C-038900AD889B}"/>
              </a:ext>
            </a:extLst>
          </p:cNvPr>
          <p:cNvSpPr>
            <a:spLocks noGrp="1"/>
          </p:cNvSpPr>
          <p:nvPr>
            <p:ph type="title"/>
          </p:nvPr>
        </p:nvSpPr>
        <p:spPr>
          <a:xfrm>
            <a:off x="1286933" y="609600"/>
            <a:ext cx="10197494" cy="1099457"/>
          </a:xfrm>
        </p:spPr>
        <p:txBody>
          <a:bodyPr>
            <a:normAutofit/>
          </a:bodyPr>
          <a:lstStyle/>
          <a:p>
            <a:pPr>
              <a:lnSpc>
                <a:spcPct val="90000"/>
              </a:lnSpc>
            </a:pPr>
            <a:r>
              <a:rPr lang="en-US" sz="3100" dirty="0"/>
              <a:t>How our Area can help with Literature and FORUM sales:</a:t>
            </a:r>
            <a:br>
              <a:rPr lang="en-US" sz="3100" dirty="0"/>
            </a:br>
            <a:endParaRPr lang="en-US" sz="3100" dirty="0"/>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782345BE-D3B9-9592-B574-F1CB8257F26F}"/>
              </a:ext>
            </a:extLst>
          </p:cNvPr>
          <p:cNvGraphicFramePr>
            <a:graphicFrameLocks noGrp="1"/>
          </p:cNvGraphicFramePr>
          <p:nvPr>
            <p:ph idx="1"/>
            <p:extLst>
              <p:ext uri="{D42A27DB-BD31-4B8C-83A1-F6EECF244321}">
                <p14:modId xmlns:p14="http://schemas.microsoft.com/office/powerpoint/2010/main" val="74783239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3136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6F39C-B5D0-D30F-97AF-A5D43B98FBC4}"/>
              </a:ext>
            </a:extLst>
          </p:cNvPr>
          <p:cNvSpPr>
            <a:spLocks noGrp="1"/>
          </p:cNvSpPr>
          <p:nvPr>
            <p:ph type="title"/>
          </p:nvPr>
        </p:nvSpPr>
        <p:spPr>
          <a:xfrm>
            <a:off x="677334" y="259404"/>
            <a:ext cx="8596668" cy="411805"/>
          </a:xfrm>
        </p:spPr>
        <p:txBody>
          <a:bodyPr>
            <a:normAutofit fontScale="90000"/>
          </a:bodyPr>
          <a:lstStyle/>
          <a:p>
            <a:endParaRPr lang="en-US"/>
          </a:p>
        </p:txBody>
      </p:sp>
      <p:pic>
        <p:nvPicPr>
          <p:cNvPr id="4" name="Content Placeholder 3">
            <a:extLst>
              <a:ext uri="{FF2B5EF4-FFF2-40B4-BE49-F238E27FC236}">
                <a16:creationId xmlns:a16="http://schemas.microsoft.com/office/drawing/2014/main" id="{B3F1676F-3B59-4EE6-5C95-48018D051253}"/>
              </a:ext>
            </a:extLst>
          </p:cNvPr>
          <p:cNvPicPr>
            <a:picLocks noGrp="1" noChangeAspect="1"/>
          </p:cNvPicPr>
          <p:nvPr>
            <p:ph idx="1"/>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2454316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F59ED-F505-3AAB-7ACF-48167016E30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3C87C3D-51C6-0678-4FD1-978184D21C36}"/>
              </a:ext>
            </a:extLst>
          </p:cNvPr>
          <p:cNvSpPr>
            <a:spLocks noGrp="1"/>
          </p:cNvSpPr>
          <p:nvPr>
            <p:ph idx="1"/>
          </p:nvPr>
        </p:nvSpPr>
        <p:spPr/>
        <p:txBody>
          <a:bodyPr/>
          <a:lstStyle/>
          <a:p>
            <a:r>
              <a:rPr lang="en-US" b="0" dirty="0">
                <a:effectLst/>
              </a:rPr>
              <a:t> </a:t>
            </a:r>
            <a:endParaRPr lang="en-US" dirty="0"/>
          </a:p>
        </p:txBody>
      </p:sp>
      <p:pic>
        <p:nvPicPr>
          <p:cNvPr id="4" name="Picture 3">
            <a:extLst>
              <a:ext uri="{FF2B5EF4-FFF2-40B4-BE49-F238E27FC236}">
                <a16:creationId xmlns:a16="http://schemas.microsoft.com/office/drawing/2014/main" id="{13470A1E-BCFF-B392-A322-D63327EEC7C7}"/>
              </a:ext>
            </a:extLst>
          </p:cNvPr>
          <p:cNvPicPr>
            <a:picLocks noChangeAspect="1"/>
          </p:cNvPicPr>
          <p:nvPr/>
        </p:nvPicPr>
        <p:blipFill>
          <a:blip r:embed="rId2"/>
          <a:stretch>
            <a:fillRect/>
          </a:stretch>
        </p:blipFill>
        <p:spPr>
          <a:xfrm>
            <a:off x="0" y="-525294"/>
            <a:ext cx="12192000" cy="7383293"/>
          </a:xfrm>
          <a:prstGeom prst="rect">
            <a:avLst/>
          </a:prstGeom>
        </p:spPr>
      </p:pic>
    </p:spTree>
    <p:extLst>
      <p:ext uri="{BB962C8B-B14F-4D97-AF65-F5344CB8AC3E}">
        <p14:creationId xmlns:p14="http://schemas.microsoft.com/office/powerpoint/2010/main" val="2807426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950-1785-3976-6DD8-A34FAE0C4F7E}"/>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B95DF9D0-705A-70BA-A7A6-C16E18FEFC88}"/>
              </a:ext>
            </a:extLst>
          </p:cNvPr>
          <p:cNvPicPr>
            <a:picLocks noGrp="1" noChangeAspect="1"/>
          </p:cNvPicPr>
          <p:nvPr>
            <p:ph idx="1"/>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692935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D4E252C-552B-F083-0AA5-DC6750859749}"/>
              </a:ext>
            </a:extLst>
          </p:cNvPr>
          <p:cNvSpPr>
            <a:spLocks noGrp="1"/>
          </p:cNvSpPr>
          <p:nvPr>
            <p:ph type="title"/>
          </p:nvPr>
        </p:nvSpPr>
        <p:spPr>
          <a:xfrm>
            <a:off x="643467" y="816638"/>
            <a:ext cx="3367359" cy="5224724"/>
          </a:xfrm>
        </p:spPr>
        <p:txBody>
          <a:bodyPr anchor="ctr">
            <a:normAutofit/>
          </a:bodyPr>
          <a:lstStyle/>
          <a:p>
            <a:r>
              <a:rPr lang="en-US" dirty="0"/>
              <a:t>WSC: Area Inventories</a:t>
            </a:r>
          </a:p>
        </p:txBody>
      </p:sp>
      <p:sp>
        <p:nvSpPr>
          <p:cNvPr id="3" name="Content Placeholder 2">
            <a:extLst>
              <a:ext uri="{FF2B5EF4-FFF2-40B4-BE49-F238E27FC236}">
                <a16:creationId xmlns:a16="http://schemas.microsoft.com/office/drawing/2014/main" id="{0E9C8521-DD39-DE8D-ABF1-9E079C2FD91A}"/>
              </a:ext>
            </a:extLst>
          </p:cNvPr>
          <p:cNvSpPr>
            <a:spLocks noGrp="1"/>
          </p:cNvSpPr>
          <p:nvPr>
            <p:ph idx="1"/>
          </p:nvPr>
        </p:nvSpPr>
        <p:spPr>
          <a:xfrm>
            <a:off x="4654295" y="816638"/>
            <a:ext cx="4619706" cy="5224724"/>
          </a:xfrm>
        </p:spPr>
        <p:txBody>
          <a:bodyPr anchor="ctr">
            <a:normAutofit/>
          </a:bodyPr>
          <a:lstStyle/>
          <a:p>
            <a:pPr>
              <a:lnSpc>
                <a:spcPct val="90000"/>
              </a:lnSpc>
            </a:pPr>
            <a:r>
              <a:rPr lang="en-US" dirty="0"/>
              <a:t>A World Service Conference Delegate Work Group prepared and delivered a presentation on “Applying Step Four to Encourage Area Inventories”.  </a:t>
            </a:r>
          </a:p>
          <a:p>
            <a:pPr>
              <a:lnSpc>
                <a:spcPct val="90000"/>
              </a:lnSpc>
            </a:pPr>
            <a:r>
              <a:rPr lang="en-US" dirty="0"/>
              <a:t>Several Areas routinely conduct inventories; 2</a:t>
            </a:r>
            <a:r>
              <a:rPr lang="en-US" baseline="30000" dirty="0"/>
              <a:t>nd</a:t>
            </a:r>
            <a:r>
              <a:rPr lang="en-US" dirty="0"/>
              <a:t> or 3</a:t>
            </a:r>
            <a:r>
              <a:rPr lang="en-US" baseline="30000" dirty="0"/>
              <a:t>rd</a:t>
            </a:r>
            <a:r>
              <a:rPr lang="en-US" dirty="0"/>
              <a:t> year of each panel.</a:t>
            </a:r>
          </a:p>
          <a:p>
            <a:pPr>
              <a:lnSpc>
                <a:spcPct val="90000"/>
              </a:lnSpc>
            </a:pPr>
            <a:r>
              <a:rPr lang="en-US" dirty="0"/>
              <a:t>Some Areas have created a guideline for the task.</a:t>
            </a:r>
          </a:p>
          <a:p>
            <a:pPr>
              <a:lnSpc>
                <a:spcPct val="90000"/>
              </a:lnSpc>
            </a:pPr>
            <a:r>
              <a:rPr lang="en-US" dirty="0"/>
              <a:t>Some Areas delegate the task to the Alternate Delegate.</a:t>
            </a:r>
          </a:p>
          <a:p>
            <a:pPr>
              <a:lnSpc>
                <a:spcPct val="90000"/>
              </a:lnSpc>
            </a:pPr>
            <a:r>
              <a:rPr lang="en-US" dirty="0"/>
              <a:t>Some Areas delegate the task to the Chair.</a:t>
            </a:r>
          </a:p>
          <a:p>
            <a:pPr>
              <a:lnSpc>
                <a:spcPct val="90000"/>
              </a:lnSpc>
            </a:pPr>
            <a:r>
              <a:rPr lang="en-US" dirty="0"/>
              <a:t>Some Areas use outside resources.</a:t>
            </a:r>
          </a:p>
          <a:p>
            <a:pPr>
              <a:lnSpc>
                <a:spcPct val="90000"/>
              </a:lnSpc>
            </a:pPr>
            <a:r>
              <a:rPr lang="en-US" dirty="0"/>
              <a:t>Should we regularly conduct an Area Inventory? </a:t>
            </a:r>
          </a:p>
        </p:txBody>
      </p:sp>
    </p:spTree>
    <p:extLst>
      <p:ext uri="{BB962C8B-B14F-4D97-AF65-F5344CB8AC3E}">
        <p14:creationId xmlns:p14="http://schemas.microsoft.com/office/powerpoint/2010/main" val="1799497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5E9D92-A08E-11AB-04DE-63790CA5EA75}"/>
              </a:ext>
            </a:extLst>
          </p:cNvPr>
          <p:cNvSpPr>
            <a:spLocks noGrp="1"/>
          </p:cNvSpPr>
          <p:nvPr>
            <p:ph type="title"/>
          </p:nvPr>
        </p:nvSpPr>
        <p:spPr>
          <a:xfrm>
            <a:off x="1286933" y="609600"/>
            <a:ext cx="10197494" cy="1099457"/>
          </a:xfrm>
        </p:spPr>
        <p:txBody>
          <a:bodyPr>
            <a:normAutofit/>
          </a:bodyPr>
          <a:lstStyle/>
          <a:p>
            <a:r>
              <a:rPr lang="en-US"/>
              <a:t>Last thoughts before lunch	:	</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45A13D4B-8115-0893-8F7E-4C933747C6A2}"/>
              </a:ext>
            </a:extLst>
          </p:cNvPr>
          <p:cNvGraphicFramePr>
            <a:graphicFrameLocks noGrp="1"/>
          </p:cNvGraphicFramePr>
          <p:nvPr>
            <p:ph idx="1"/>
            <p:extLst>
              <p:ext uri="{D42A27DB-BD31-4B8C-83A1-F6EECF244321}">
                <p14:modId xmlns:p14="http://schemas.microsoft.com/office/powerpoint/2010/main" val="433653969"/>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708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0E356F-F1C6-9EB3-E113-71304DAD3D1D}"/>
              </a:ext>
            </a:extLst>
          </p:cNvPr>
          <p:cNvSpPr>
            <a:spLocks noGrp="1"/>
          </p:cNvSpPr>
          <p:nvPr>
            <p:ph type="title"/>
          </p:nvPr>
        </p:nvSpPr>
        <p:spPr>
          <a:xfrm>
            <a:off x="1286933" y="609600"/>
            <a:ext cx="10197494" cy="1099457"/>
          </a:xfrm>
        </p:spPr>
        <p:txBody>
          <a:bodyPr>
            <a:normAutofit/>
          </a:bodyPr>
          <a:lstStyle/>
          <a:p>
            <a:r>
              <a:rPr lang="en-US"/>
              <a:t>More last thoughts before lunch:</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12BED08A-8CB1-5B11-AF0B-43779DAE2F89}"/>
              </a:ext>
            </a:extLst>
          </p:cNvPr>
          <p:cNvGraphicFramePr>
            <a:graphicFrameLocks noGrp="1"/>
          </p:cNvGraphicFramePr>
          <p:nvPr>
            <p:ph idx="1"/>
            <p:extLst>
              <p:ext uri="{D42A27DB-BD31-4B8C-83A1-F6EECF244321}">
                <p14:modId xmlns:p14="http://schemas.microsoft.com/office/powerpoint/2010/main" val="1571976353"/>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2952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39544A2-A19F-7CF0-A503-7CBDFC282C42}"/>
              </a:ext>
            </a:extLst>
          </p:cNvPr>
          <p:cNvSpPr>
            <a:spLocks noGrp="1"/>
          </p:cNvSpPr>
          <p:nvPr>
            <p:ph type="title"/>
          </p:nvPr>
        </p:nvSpPr>
        <p:spPr>
          <a:xfrm>
            <a:off x="677334" y="609599"/>
            <a:ext cx="3843375" cy="5545667"/>
          </a:xfrm>
        </p:spPr>
        <p:txBody>
          <a:bodyPr anchor="ctr">
            <a:normAutofit/>
          </a:bodyPr>
          <a:lstStyle/>
          <a:p>
            <a:r>
              <a:rPr lang="en-US" dirty="0">
                <a:solidFill>
                  <a:schemeClr val="tx1">
                    <a:lumMod val="85000"/>
                    <a:lumOff val="15000"/>
                  </a:schemeClr>
                </a:solidFill>
              </a:rPr>
              <a:t>And more: </a:t>
            </a:r>
            <a:br>
              <a:rPr lang="en-US" dirty="0">
                <a:solidFill>
                  <a:schemeClr val="tx1">
                    <a:lumMod val="85000"/>
                    <a:lumOff val="15000"/>
                  </a:schemeClr>
                </a:solidFill>
              </a:rPr>
            </a:br>
            <a:r>
              <a:rPr lang="en-US" dirty="0">
                <a:solidFill>
                  <a:schemeClr val="tx1">
                    <a:lumMod val="85000"/>
                    <a:lumOff val="15000"/>
                  </a:schemeClr>
                </a:solidFill>
              </a:rPr>
              <a:t>75th Anniversary Gala: 75 Years, One Purpose</a:t>
            </a:r>
            <a:br>
              <a:rPr lang="en-US" dirty="0">
                <a:solidFill>
                  <a:schemeClr val="tx1">
                    <a:lumMod val="85000"/>
                    <a:lumOff val="15000"/>
                  </a:schemeClr>
                </a:solidFill>
              </a:rPr>
            </a:br>
            <a:br>
              <a:rPr lang="en-US" dirty="0">
                <a:solidFill>
                  <a:schemeClr val="tx1">
                    <a:lumMod val="85000"/>
                    <a:lumOff val="15000"/>
                  </a:schemeClr>
                </a:solidFill>
              </a:rPr>
            </a:br>
            <a:endParaRPr lang="en-US"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61938836-29F4-F1DB-FA23-E85B62B1C1F2}"/>
              </a:ext>
            </a:extLst>
          </p:cNvPr>
          <p:cNvSpPr>
            <a:spLocks noGrp="1"/>
          </p:cNvSpPr>
          <p:nvPr>
            <p:ph idx="1"/>
          </p:nvPr>
        </p:nvSpPr>
        <p:spPr>
          <a:xfrm>
            <a:off x="6116084" y="184826"/>
            <a:ext cx="5511296" cy="5970441"/>
          </a:xfrm>
        </p:spPr>
        <p:txBody>
          <a:bodyPr anchor="ctr">
            <a:normAutofit/>
          </a:bodyPr>
          <a:lstStyle/>
          <a:p>
            <a:endParaRPr lang="en-US" dirty="0">
              <a:solidFill>
                <a:srgbClr val="FFFFFF"/>
              </a:solidFill>
            </a:endParaRPr>
          </a:p>
          <a:p>
            <a:endParaRPr lang="en-US" dirty="0">
              <a:solidFill>
                <a:srgbClr val="FFFFFF"/>
              </a:solidFill>
            </a:endParaRPr>
          </a:p>
          <a:p>
            <a:endParaRPr lang="en-US" dirty="0">
              <a:solidFill>
                <a:srgbClr val="FFFFFF"/>
              </a:solidFill>
            </a:endParaRPr>
          </a:p>
          <a:p>
            <a:endParaRPr lang="en-US" dirty="0">
              <a:solidFill>
                <a:srgbClr val="FFFFFF"/>
              </a:solidFill>
            </a:endParaRPr>
          </a:p>
          <a:p>
            <a:r>
              <a:rPr lang="en-US" sz="2000" dirty="0">
                <a:solidFill>
                  <a:srgbClr val="FFFFFF"/>
                </a:solidFill>
              </a:rPr>
              <a:t>Today, more than 22,000 Al-Anon groups meet in over 140 countries, along with 1100 Alateen groups. Al-Anon literature is available in over 40 languages.</a:t>
            </a:r>
          </a:p>
          <a:p>
            <a:r>
              <a:rPr lang="en-US" sz="2000" dirty="0">
                <a:solidFill>
                  <a:srgbClr val="FFFFFF"/>
                </a:solidFill>
              </a:rPr>
              <a:t>While celebrations are encouraged locally, the WSO held a special 75th Anniversary event, including:</a:t>
            </a:r>
          </a:p>
          <a:p>
            <a:pPr lvl="1"/>
            <a:r>
              <a:rPr lang="en-US" sz="2000" dirty="0">
                <a:solidFill>
                  <a:srgbClr val="FFFFFF"/>
                </a:solidFill>
              </a:rPr>
              <a:t>An open house at the WSO offices</a:t>
            </a:r>
          </a:p>
          <a:p>
            <a:pPr lvl="1"/>
            <a:r>
              <a:rPr lang="en-US" sz="2000" dirty="0">
                <a:solidFill>
                  <a:srgbClr val="FFFFFF"/>
                </a:solidFill>
              </a:rPr>
              <a:t>A banquet dinner with historical videos and spiritual speakers</a:t>
            </a:r>
          </a:p>
          <a:p>
            <a:endParaRPr lang="en-US" sz="2000" dirty="0">
              <a:solidFill>
                <a:srgbClr val="FFFFFF"/>
              </a:solidFill>
            </a:endParaRPr>
          </a:p>
          <a:p>
            <a:endParaRPr lang="en-US" sz="2000" dirty="0">
              <a:solidFill>
                <a:srgbClr val="FFFFFF"/>
              </a:solidFill>
            </a:endParaRPr>
          </a:p>
          <a:p>
            <a:endParaRPr lang="en-US" dirty="0">
              <a:solidFill>
                <a:srgbClr val="FFFFFF"/>
              </a:solidFill>
            </a:endParaRPr>
          </a:p>
          <a:p>
            <a:endParaRPr lang="en-US" dirty="0">
              <a:solidFill>
                <a:srgbClr val="FFFFFF"/>
              </a:solidFill>
            </a:endParaRPr>
          </a:p>
          <a:p>
            <a:endParaRPr lang="en-US" dirty="0">
              <a:solidFill>
                <a:srgbClr val="FFFFFF"/>
              </a:solidFill>
            </a:endParaRPr>
          </a:p>
          <a:p>
            <a:endParaRPr lang="en-US" dirty="0">
              <a:solidFill>
                <a:srgbClr val="FFFFFF"/>
              </a:solidFill>
            </a:endParaRPr>
          </a:p>
          <a:p>
            <a:endParaRPr lang="en-US" dirty="0">
              <a:solidFill>
                <a:srgbClr val="FFFFFF"/>
              </a:solidFill>
            </a:endParaRPr>
          </a:p>
        </p:txBody>
      </p:sp>
    </p:spTree>
    <p:extLst>
      <p:ext uri="{BB962C8B-B14F-4D97-AF65-F5344CB8AC3E}">
        <p14:creationId xmlns:p14="http://schemas.microsoft.com/office/powerpoint/2010/main" val="3904148379"/>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B19385-5354-E0FC-9AB0-BA60D13CF852}"/>
              </a:ext>
            </a:extLst>
          </p:cNvPr>
          <p:cNvSpPr>
            <a:spLocks noGrp="1"/>
          </p:cNvSpPr>
          <p:nvPr>
            <p:ph type="title"/>
          </p:nvPr>
        </p:nvSpPr>
        <p:spPr>
          <a:xfrm>
            <a:off x="1286933" y="609600"/>
            <a:ext cx="10197494" cy="1099457"/>
          </a:xfrm>
        </p:spPr>
        <p:txBody>
          <a:bodyPr>
            <a:normAutofit/>
          </a:bodyPr>
          <a:lstStyle/>
          <a:p>
            <a:pPr>
              <a:lnSpc>
                <a:spcPct val="90000"/>
              </a:lnSpc>
            </a:pPr>
            <a:r>
              <a:rPr lang="en-US" dirty="0"/>
              <a:t>And lastly: </a:t>
            </a:r>
            <a:br>
              <a:rPr lang="en-US" dirty="0"/>
            </a:br>
            <a:r>
              <a:rPr lang="en-US" dirty="0"/>
              <a:t>Growing Future Leaders – Passing it On (PIO)</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EF123F60-F54B-EEEE-4DAB-62697D5B6A9F}"/>
              </a:ext>
            </a:extLst>
          </p:cNvPr>
          <p:cNvGraphicFramePr>
            <a:graphicFrameLocks noGrp="1"/>
          </p:cNvGraphicFramePr>
          <p:nvPr>
            <p:ph idx="1"/>
            <p:extLst>
              <p:ext uri="{D42A27DB-BD31-4B8C-83A1-F6EECF244321}">
                <p14:modId xmlns:p14="http://schemas.microsoft.com/office/powerpoint/2010/main" val="4066882370"/>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9379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2BD7-EC9E-0C1F-FBC9-47780165849E}"/>
              </a:ext>
            </a:extLst>
          </p:cNvPr>
          <p:cNvSpPr>
            <a:spLocks noGrp="1"/>
          </p:cNvSpPr>
          <p:nvPr>
            <p:ph type="title"/>
          </p:nvPr>
        </p:nvSpPr>
        <p:spPr/>
        <p:txBody>
          <a:bodyPr/>
          <a:lstStyle/>
          <a:p>
            <a:r>
              <a:rPr lang="en-US" dirty="0"/>
              <a:t>Pause for Lunch</a:t>
            </a:r>
          </a:p>
        </p:txBody>
      </p:sp>
      <p:sp>
        <p:nvSpPr>
          <p:cNvPr id="3" name="Content Placeholder 2">
            <a:extLst>
              <a:ext uri="{FF2B5EF4-FFF2-40B4-BE49-F238E27FC236}">
                <a16:creationId xmlns:a16="http://schemas.microsoft.com/office/drawing/2014/main" id="{7AAA3BC8-BD07-9931-EA93-3A59F53FA2AC}"/>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541774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A48188-9D24-7110-D669-1AFF9427DE99}"/>
              </a:ext>
            </a:extLst>
          </p:cNvPr>
          <p:cNvSpPr>
            <a:spLocks noGrp="1"/>
          </p:cNvSpPr>
          <p:nvPr>
            <p:ph type="title"/>
          </p:nvPr>
        </p:nvSpPr>
        <p:spPr>
          <a:xfrm>
            <a:off x="1043950" y="1179151"/>
            <a:ext cx="3300646" cy="4463889"/>
          </a:xfrm>
        </p:spPr>
        <p:txBody>
          <a:bodyPr anchor="ctr">
            <a:normAutofit/>
          </a:bodyPr>
          <a:lstStyle/>
          <a:p>
            <a:r>
              <a:rPr lang="en-US" dirty="0"/>
              <a:t>WSC: Motions </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97D524B-1641-DD01-CEFF-A9532F54EC64}"/>
              </a:ext>
            </a:extLst>
          </p:cNvPr>
          <p:cNvSpPr>
            <a:spLocks noGrp="1"/>
          </p:cNvSpPr>
          <p:nvPr>
            <p:ph idx="1"/>
          </p:nvPr>
        </p:nvSpPr>
        <p:spPr>
          <a:xfrm>
            <a:off x="4978918" y="1109145"/>
            <a:ext cx="6341016" cy="4603900"/>
          </a:xfrm>
        </p:spPr>
        <p:txBody>
          <a:bodyPr anchor="ctr">
            <a:normAutofit/>
          </a:bodyPr>
          <a:lstStyle/>
          <a:p>
            <a:pPr>
              <a:lnSpc>
                <a:spcPct val="90000"/>
              </a:lnSpc>
            </a:pPr>
            <a:r>
              <a:rPr lang="en-US" sz="1300" dirty="0"/>
              <a:t>Approve the 2025 Audit Report; carried.</a:t>
            </a:r>
          </a:p>
          <a:p>
            <a:pPr>
              <a:lnSpc>
                <a:spcPct val="90000"/>
              </a:lnSpc>
            </a:pPr>
            <a:r>
              <a:rPr lang="en-US" sz="1300" dirty="0"/>
              <a:t>Approve the Finance Committee Report; carried.</a:t>
            </a:r>
          </a:p>
          <a:p>
            <a:pPr>
              <a:lnSpc>
                <a:spcPct val="90000"/>
              </a:lnSpc>
            </a:pPr>
            <a:r>
              <a:rPr lang="en-US" sz="1300" dirty="0"/>
              <a:t>Approve the 2025 Annual Report; carried.</a:t>
            </a:r>
          </a:p>
          <a:p>
            <a:pPr>
              <a:lnSpc>
                <a:spcPct val="90000"/>
              </a:lnSpc>
            </a:pPr>
            <a:r>
              <a:rPr lang="en-US" sz="1300" dirty="0"/>
              <a:t>To direct the Staff of the WSO to adhere to the following guidelines for 	   implementing the “Choosing a Group’s Name” Policy; carried.</a:t>
            </a:r>
          </a:p>
          <a:p>
            <a:pPr>
              <a:lnSpc>
                <a:spcPct val="90000"/>
              </a:lnSpc>
            </a:pPr>
            <a:r>
              <a:rPr lang="en-US" sz="1300" dirty="0"/>
              <a:t>To recognize electronic Alateen groups as AFG’s; carried.</a:t>
            </a:r>
          </a:p>
          <a:p>
            <a:pPr>
              <a:lnSpc>
                <a:spcPct val="90000"/>
              </a:lnSpc>
            </a:pPr>
            <a:r>
              <a:rPr lang="en-US" sz="1300" dirty="0"/>
              <a:t>To implement the WSC EASBR as the requirements for electronic Alateen 	        groups to be registered in the WSC structure; carried.</a:t>
            </a:r>
          </a:p>
          <a:p>
            <a:pPr>
              <a:lnSpc>
                <a:spcPct val="90000"/>
              </a:lnSpc>
            </a:pPr>
            <a:r>
              <a:rPr lang="en-US" sz="1300" dirty="0"/>
              <a:t>To recognize the Global Electronic Alateen Safety Minimums as minimums, 	    to be augmented by local geographic legislation related to minors, to 	  allow International Structures to create their own EASBR’s and begin 	  	    registering electronic Alateen groups; carried.</a:t>
            </a:r>
          </a:p>
          <a:p>
            <a:pPr>
              <a:lnSpc>
                <a:spcPct val="90000"/>
              </a:lnSpc>
            </a:pPr>
            <a:r>
              <a:rPr lang="en-US" sz="1300" dirty="0"/>
              <a:t>To implement a single Trustee process including the opportunity for Area feedback on applicants, expanded CCT composition to incorporate 		    regional participation, and application ranking designed to balance 	    	      current and incoming Board Regional representation as a trial for a 	 	     minimum of three years, carried.</a:t>
            </a:r>
          </a:p>
          <a:p>
            <a:pPr>
              <a:lnSpc>
                <a:spcPct val="90000"/>
              </a:lnSpc>
            </a:pPr>
            <a:endParaRPr lang="en-US" sz="1300" dirty="0"/>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993646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A76453-A871-20DE-AA17-88AAF2CF293A}"/>
              </a:ext>
            </a:extLst>
          </p:cNvPr>
          <p:cNvSpPr>
            <a:spLocks noGrp="1"/>
          </p:cNvSpPr>
          <p:nvPr>
            <p:ph type="title"/>
          </p:nvPr>
        </p:nvSpPr>
        <p:spPr>
          <a:xfrm>
            <a:off x="1043950" y="1179151"/>
            <a:ext cx="3300646" cy="4463889"/>
          </a:xfrm>
        </p:spPr>
        <p:txBody>
          <a:bodyPr anchor="ctr">
            <a:normAutofit/>
          </a:bodyPr>
          <a:lstStyle/>
          <a:p>
            <a:r>
              <a:rPr lang="en-US" dirty="0"/>
              <a:t>Electronic Alateen Background</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439AAF5-AF75-964C-EECA-0C55ACAD0432}"/>
              </a:ext>
            </a:extLst>
          </p:cNvPr>
          <p:cNvSpPr>
            <a:spLocks noGrp="1"/>
          </p:cNvSpPr>
          <p:nvPr>
            <p:ph idx="1"/>
          </p:nvPr>
        </p:nvSpPr>
        <p:spPr>
          <a:xfrm>
            <a:off x="4785088" y="1109145"/>
            <a:ext cx="6341016" cy="4603900"/>
          </a:xfrm>
        </p:spPr>
        <p:txBody>
          <a:bodyPr anchor="ctr">
            <a:normAutofit/>
          </a:bodyPr>
          <a:lstStyle/>
          <a:p>
            <a:r>
              <a:rPr lang="en-US" dirty="0"/>
              <a:t>2020 - Strategy Approved.</a:t>
            </a:r>
          </a:p>
          <a:p>
            <a:r>
              <a:rPr lang="en-US" dirty="0"/>
              <a:t>2021 - International Legal Review.</a:t>
            </a:r>
          </a:p>
          <a:p>
            <a:r>
              <a:rPr lang="en-US" dirty="0"/>
              <a:t>2022 - Concept Presented at WSC.</a:t>
            </a:r>
          </a:p>
          <a:p>
            <a:r>
              <a:rPr lang="en-US" dirty="0"/>
              <a:t>2023 - New EAVIP Strategy.</a:t>
            </a:r>
          </a:p>
          <a:p>
            <a:r>
              <a:rPr lang="en-US" dirty="0"/>
              <a:t>2024 - Electronic Alateen Safety &amp; Behavioral Requirements (EASBR) Introduced.</a:t>
            </a:r>
          </a:p>
          <a:p>
            <a:r>
              <a:rPr lang="en-US" dirty="0"/>
              <a:t>2025 - Implementation planning.</a:t>
            </a:r>
          </a:p>
          <a:p>
            <a:r>
              <a:rPr lang="en-US" dirty="0"/>
              <a:t>2026 - Time to vote!</a:t>
            </a:r>
          </a:p>
          <a:p>
            <a:endParaRPr lang="en-US" dirty="0"/>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771014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7DB63-96DB-3125-6659-F388FC2F08F2}"/>
              </a:ext>
            </a:extLst>
          </p:cNvPr>
          <p:cNvSpPr>
            <a:spLocks noGrp="1"/>
          </p:cNvSpPr>
          <p:nvPr>
            <p:ph type="title"/>
          </p:nvPr>
        </p:nvSpPr>
        <p:spPr>
          <a:xfrm>
            <a:off x="1043950" y="1179151"/>
            <a:ext cx="3300646" cy="4463889"/>
          </a:xfrm>
        </p:spPr>
        <p:txBody>
          <a:bodyPr anchor="ctr">
            <a:normAutofit/>
          </a:bodyPr>
          <a:lstStyle/>
          <a:p>
            <a:r>
              <a:rPr lang="en-US"/>
              <a:t>About Electronic Alateen Meetings</a:t>
            </a:r>
            <a:br>
              <a:rPr lang="en-US" dirty="0"/>
            </a:br>
            <a:endParaRPr lang="en-US" dirty="0"/>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03326DB-3C43-4E7B-8497-413D3305742D}"/>
              </a:ext>
            </a:extLst>
          </p:cNvPr>
          <p:cNvSpPr>
            <a:spLocks noGrp="1"/>
          </p:cNvSpPr>
          <p:nvPr>
            <p:ph idx="1"/>
          </p:nvPr>
        </p:nvSpPr>
        <p:spPr>
          <a:xfrm>
            <a:off x="4978918" y="1109145"/>
            <a:ext cx="6341016" cy="4603900"/>
          </a:xfrm>
        </p:spPr>
        <p:txBody>
          <a:bodyPr anchor="ctr">
            <a:normAutofit lnSpcReduction="10000"/>
          </a:bodyPr>
          <a:lstStyle/>
          <a:p>
            <a:pPr>
              <a:lnSpc>
                <a:spcPct val="90000"/>
              </a:lnSpc>
            </a:pPr>
            <a:r>
              <a:rPr lang="en-US" sz="1400" dirty="0"/>
              <a:t>Meeting Requirements</a:t>
            </a:r>
          </a:p>
          <a:p>
            <a:pPr lvl="1">
              <a:lnSpc>
                <a:spcPct val="90000"/>
              </a:lnSpc>
            </a:pPr>
            <a:r>
              <a:rPr lang="en-US" sz="1400" dirty="0"/>
              <a:t>Only teens in the WSC Structure (US, Canada, Bermuda, Puerto Rico) can attend.</a:t>
            </a:r>
          </a:p>
          <a:p>
            <a:pPr lvl="1">
              <a:lnSpc>
                <a:spcPct val="90000"/>
              </a:lnSpc>
            </a:pPr>
            <a:r>
              <a:rPr lang="en-US" sz="1400" dirty="0"/>
              <a:t>EVENTS (like workshops, conferences) are not MEETINGS. Electronic Alateen Validation and Implementation Planning (EAVIP) applies only to MEETINGS.</a:t>
            </a:r>
          </a:p>
          <a:p>
            <a:pPr>
              <a:lnSpc>
                <a:spcPct val="90000"/>
              </a:lnSpc>
            </a:pPr>
            <a:r>
              <a:rPr lang="en-US" sz="1400" dirty="0"/>
              <a:t>Teen Requirements</a:t>
            </a:r>
          </a:p>
          <a:p>
            <a:pPr lvl="1">
              <a:lnSpc>
                <a:spcPct val="90000"/>
              </a:lnSpc>
            </a:pPr>
            <a:r>
              <a:rPr lang="en-US" sz="1400" dirty="0"/>
              <a:t>Must be age  13-18</a:t>
            </a:r>
          </a:p>
          <a:p>
            <a:pPr lvl="1">
              <a:lnSpc>
                <a:spcPct val="90000"/>
              </a:lnSpc>
            </a:pPr>
            <a:r>
              <a:rPr lang="en-US" sz="1400" dirty="0"/>
              <a:t>Must complete a short pre-meeting interview with AMIAS-E to verify  name and age.</a:t>
            </a:r>
          </a:p>
          <a:p>
            <a:pPr lvl="1">
              <a:lnSpc>
                <a:spcPct val="90000"/>
              </a:lnSpc>
            </a:pPr>
            <a:r>
              <a:rPr lang="en-US" sz="1400" dirty="0"/>
              <a:t>Must provide emergency contact information for custodial parent or legal guardian.</a:t>
            </a:r>
          </a:p>
          <a:p>
            <a:pPr>
              <a:lnSpc>
                <a:spcPct val="90000"/>
              </a:lnSpc>
            </a:pPr>
            <a:r>
              <a:rPr lang="en-US" sz="1400" dirty="0"/>
              <a:t>AMIAS-E Requirements</a:t>
            </a:r>
          </a:p>
          <a:p>
            <a:pPr lvl="1">
              <a:lnSpc>
                <a:spcPct val="90000"/>
              </a:lnSpc>
            </a:pPr>
            <a:r>
              <a:rPr lang="en-US" sz="1400" dirty="0"/>
              <a:t>Becomes a mandatory reporter; reports in their Area of residence.</a:t>
            </a:r>
          </a:p>
          <a:p>
            <a:pPr lvl="1">
              <a:lnSpc>
                <a:spcPct val="90000"/>
              </a:lnSpc>
            </a:pPr>
            <a:r>
              <a:rPr lang="en-US" sz="1400" dirty="0"/>
              <a:t>In addition to certification, must  pass a background check that verifies they have not been convicted of a felony or charged with child abuse or any other inappropriate sexual behavior.</a:t>
            </a:r>
            <a:br>
              <a:rPr lang="en-US" sz="1400" dirty="0"/>
            </a:br>
            <a:br>
              <a:rPr lang="en-US" sz="1400" dirty="0"/>
            </a:br>
            <a:endParaRPr lang="en-US" sz="1400" dirty="0"/>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3549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5427A-C3CE-C1AB-DCAA-8036B4D5FD40}"/>
              </a:ext>
            </a:extLst>
          </p:cNvPr>
          <p:cNvSpPr>
            <a:spLocks noGrp="1"/>
          </p:cNvSpPr>
          <p:nvPr>
            <p:ph type="title"/>
          </p:nvPr>
        </p:nvSpPr>
        <p:spPr>
          <a:xfrm>
            <a:off x="677334" y="609600"/>
            <a:ext cx="8596668" cy="1320800"/>
          </a:xfrm>
        </p:spPr>
        <p:txBody>
          <a:bodyPr>
            <a:normAutofit/>
          </a:bodyPr>
          <a:lstStyle/>
          <a:p>
            <a:r>
              <a:rPr lang="en-US" dirty="0"/>
              <a:t>AMIAS + AMIAS-E</a:t>
            </a:r>
            <a:br>
              <a:rPr lang="en-US" dirty="0"/>
            </a:br>
            <a:endParaRPr lang="en-US" dirty="0"/>
          </a:p>
        </p:txBody>
      </p:sp>
      <p:graphicFrame>
        <p:nvGraphicFramePr>
          <p:cNvPr id="5" name="Content Placeholder 2">
            <a:extLst>
              <a:ext uri="{FF2B5EF4-FFF2-40B4-BE49-F238E27FC236}">
                <a16:creationId xmlns:a16="http://schemas.microsoft.com/office/drawing/2014/main" id="{854CD54D-5C71-E767-4ED7-C8208D4F9E44}"/>
              </a:ext>
            </a:extLst>
          </p:cNvPr>
          <p:cNvGraphicFramePr>
            <a:graphicFrameLocks noGrp="1"/>
          </p:cNvGraphicFramePr>
          <p:nvPr>
            <p:ph idx="1"/>
            <p:extLst>
              <p:ext uri="{D42A27DB-BD31-4B8C-83A1-F6EECF244321}">
                <p14:modId xmlns:p14="http://schemas.microsoft.com/office/powerpoint/2010/main" val="963485186"/>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1562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AD7258-93A2-E6B8-1E45-E3147195ED74}"/>
              </a:ext>
            </a:extLst>
          </p:cNvPr>
          <p:cNvSpPr>
            <a:spLocks noGrp="1"/>
          </p:cNvSpPr>
          <p:nvPr>
            <p:ph type="title"/>
          </p:nvPr>
        </p:nvSpPr>
        <p:spPr>
          <a:xfrm>
            <a:off x="1286933" y="609600"/>
            <a:ext cx="10197494" cy="1099457"/>
          </a:xfrm>
        </p:spPr>
        <p:txBody>
          <a:bodyPr>
            <a:normAutofit/>
          </a:bodyPr>
          <a:lstStyle/>
          <a:p>
            <a:pPr>
              <a:lnSpc>
                <a:spcPct val="90000"/>
              </a:lnSpc>
            </a:pPr>
            <a:r>
              <a:rPr lang="en-US" sz="1700" dirty="0"/>
              <a:t>Mandatory Reporting and Hybrid Meetings</a:t>
            </a:r>
            <a:br>
              <a:rPr lang="en-US" sz="1700" dirty="0"/>
            </a:br>
            <a:br>
              <a:rPr lang="en-US" sz="1700" dirty="0"/>
            </a:br>
            <a:br>
              <a:rPr lang="en-US" sz="1700" dirty="0"/>
            </a:br>
            <a:endParaRPr lang="en-US" sz="1700" dirty="0"/>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B2AA6DEA-988A-9525-A7D7-FC8BC726BFF7}"/>
              </a:ext>
            </a:extLst>
          </p:cNvPr>
          <p:cNvGraphicFramePr>
            <a:graphicFrameLocks noGrp="1"/>
          </p:cNvGraphicFramePr>
          <p:nvPr>
            <p:ph idx="1"/>
            <p:extLst>
              <p:ext uri="{D42A27DB-BD31-4B8C-83A1-F6EECF244321}">
                <p14:modId xmlns:p14="http://schemas.microsoft.com/office/powerpoint/2010/main" val="4071894783"/>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8918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DF6A09-1E2E-1E63-4A63-33F5D70737B4}"/>
              </a:ext>
            </a:extLst>
          </p:cNvPr>
          <p:cNvSpPr>
            <a:spLocks noGrp="1"/>
          </p:cNvSpPr>
          <p:nvPr>
            <p:ph type="title"/>
          </p:nvPr>
        </p:nvSpPr>
        <p:spPr>
          <a:xfrm>
            <a:off x="1286933" y="609600"/>
            <a:ext cx="10197494" cy="1099457"/>
          </a:xfrm>
        </p:spPr>
        <p:txBody>
          <a:bodyPr>
            <a:normAutofit/>
          </a:bodyPr>
          <a:lstStyle/>
          <a:p>
            <a:pPr>
              <a:lnSpc>
                <a:spcPct val="90000"/>
              </a:lnSpc>
            </a:pPr>
            <a:r>
              <a:rPr lang="en-US" sz="2300"/>
              <a:t>What’s Next?</a:t>
            </a:r>
            <a:br>
              <a:rPr lang="en-US" sz="2300"/>
            </a:br>
            <a:br>
              <a:rPr lang="en-US" sz="2300"/>
            </a:br>
            <a:endParaRPr lang="en-US" sz="2300"/>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F657F920-C123-3CA8-01C0-D005D6EF51DD}"/>
              </a:ext>
            </a:extLst>
          </p:cNvPr>
          <p:cNvGraphicFramePr>
            <a:graphicFrameLocks noGrp="1"/>
          </p:cNvGraphicFramePr>
          <p:nvPr>
            <p:ph idx="1"/>
            <p:extLst>
              <p:ext uri="{D42A27DB-BD31-4B8C-83A1-F6EECF244321}">
                <p14:modId xmlns:p14="http://schemas.microsoft.com/office/powerpoint/2010/main" val="2912669160"/>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015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95A7D-87E2-C04B-05E8-F0FFE463DE10}"/>
              </a:ext>
            </a:extLst>
          </p:cNvPr>
          <p:cNvSpPr>
            <a:spLocks noGrp="1"/>
          </p:cNvSpPr>
          <p:nvPr>
            <p:ph type="title"/>
          </p:nvPr>
        </p:nvSpPr>
        <p:spPr/>
        <p:txBody>
          <a:bodyPr/>
          <a:lstStyle/>
          <a:p>
            <a:r>
              <a:rPr lang="en-US" dirty="0"/>
              <a:t>Pause for Workshop</a:t>
            </a:r>
          </a:p>
        </p:txBody>
      </p:sp>
      <p:sp>
        <p:nvSpPr>
          <p:cNvPr id="3" name="Content Placeholder 2">
            <a:extLst>
              <a:ext uri="{FF2B5EF4-FFF2-40B4-BE49-F238E27FC236}">
                <a16:creationId xmlns:a16="http://schemas.microsoft.com/office/drawing/2014/main" id="{C10C6831-C0C1-383B-7F76-E2D58E8B5FF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312369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5AA8A5-25CC-4295-892F-367FCDAF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09DD65AA-8280-4962-92F3-DF1CB5334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9068" y="-8467"/>
            <a:ext cx="4766733" cy="6866467"/>
            <a:chOff x="7425267" y="-8467"/>
            <a:chExt cx="4766733" cy="6866467"/>
          </a:xfrm>
        </p:grpSpPr>
        <p:cxnSp>
          <p:nvCxnSpPr>
            <p:cNvPr id="12" name="Straight Connector 11">
              <a:extLst>
                <a:ext uri="{FF2B5EF4-FFF2-40B4-BE49-F238E27FC236}">
                  <a16:creationId xmlns:a16="http://schemas.microsoft.com/office/drawing/2014/main" id="{88942788-FC6D-44C2-BFC1-6F064710DA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1093AC6-E5C2-4894-A520-5BE11049F2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F2EF9281-EAD8-4973-938C-52DECCD0F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F4D52681-7A79-4750-8E02-7C30DBAFE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F132E88E-8003-49D3-88BD-E18DF6965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8C986A99-157C-40D0-97AD-371B6F55E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264123D5-6D32-4F54-BAD5-43A5BAF6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5FCA8C06-6A3E-4C39-9EF2-117987331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3F93416A-6C44-4D77-A94A-DEBC035EA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52E7ABD7-9B65-5C60-F224-C74B77F9FAA9}"/>
              </a:ext>
            </a:extLst>
          </p:cNvPr>
          <p:cNvSpPr>
            <a:spLocks noGrp="1"/>
          </p:cNvSpPr>
          <p:nvPr>
            <p:ph type="title"/>
          </p:nvPr>
        </p:nvSpPr>
        <p:spPr>
          <a:xfrm>
            <a:off x="504379" y="1272420"/>
            <a:ext cx="3547581" cy="4093028"/>
          </a:xfrm>
        </p:spPr>
        <p:txBody>
          <a:bodyPr anchor="ctr">
            <a:normAutofit/>
          </a:bodyPr>
          <a:lstStyle/>
          <a:p>
            <a:r>
              <a:rPr lang="en-US" sz="4400" dirty="0">
                <a:solidFill>
                  <a:schemeClr val="accent1">
                    <a:lumMod val="75000"/>
                  </a:schemeClr>
                </a:solidFill>
              </a:rPr>
              <a:t>Delegate take-aways at WSC</a:t>
            </a:r>
          </a:p>
        </p:txBody>
      </p:sp>
      <p:sp>
        <p:nvSpPr>
          <p:cNvPr id="22" name="Rectangle 21">
            <a:extLst>
              <a:ext uri="{FF2B5EF4-FFF2-40B4-BE49-F238E27FC236}">
                <a16:creationId xmlns:a16="http://schemas.microsoft.com/office/drawing/2014/main" id="{24C6BC13-FB1E-48CC-B421-3D0603972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42625" y="0"/>
            <a:ext cx="644937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7BF4BD5-68BE-60F9-6834-5BFC24744281}"/>
              </a:ext>
            </a:extLst>
          </p:cNvPr>
          <p:cNvGraphicFramePr>
            <a:graphicFrameLocks noGrp="1"/>
          </p:cNvGraphicFramePr>
          <p:nvPr>
            <p:ph idx="1"/>
            <p:extLst>
              <p:ext uri="{D42A27DB-BD31-4B8C-83A1-F6EECF244321}">
                <p14:modId xmlns:p14="http://schemas.microsoft.com/office/powerpoint/2010/main" val="3959013459"/>
              </p:ext>
            </p:extLst>
          </p:nvPr>
        </p:nvGraphicFramePr>
        <p:xfrm>
          <a:off x="4852543" y="944564"/>
          <a:ext cx="6692814" cy="4823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729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7EB96-6A63-7A0C-A119-74A990AD08D8}"/>
              </a:ext>
            </a:extLst>
          </p:cNvPr>
          <p:cNvSpPr>
            <a:spLocks noGrp="1"/>
          </p:cNvSpPr>
          <p:nvPr>
            <p:ph type="title"/>
          </p:nvPr>
        </p:nvSpPr>
        <p:spPr>
          <a:xfrm>
            <a:off x="677334" y="609600"/>
            <a:ext cx="8596668" cy="4234004"/>
          </a:xfrm>
        </p:spPr>
        <p:txBody>
          <a:bodyPr/>
          <a:lstStyle/>
          <a:p>
            <a:br>
              <a:rPr lang="en-US" dirty="0"/>
            </a:br>
            <a:br>
              <a:rPr lang="en-US" dirty="0"/>
            </a:br>
            <a:br>
              <a:rPr lang="en-US" dirty="0"/>
            </a:br>
            <a:br>
              <a:rPr lang="en-US" dirty="0"/>
            </a:br>
            <a:r>
              <a:rPr lang="en-US" dirty="0"/>
              <a:t>What are your take-aways from today?	</a:t>
            </a:r>
          </a:p>
        </p:txBody>
      </p:sp>
      <p:sp>
        <p:nvSpPr>
          <p:cNvPr id="3" name="Content Placeholder 2">
            <a:extLst>
              <a:ext uri="{FF2B5EF4-FFF2-40B4-BE49-F238E27FC236}">
                <a16:creationId xmlns:a16="http://schemas.microsoft.com/office/drawing/2014/main" id="{271B4F18-72A8-A79F-3209-0A567FE6B923}"/>
              </a:ext>
            </a:extLst>
          </p:cNvPr>
          <p:cNvSpPr>
            <a:spLocks noGrp="1"/>
          </p:cNvSpPr>
          <p:nvPr>
            <p:ph idx="1"/>
          </p:nvPr>
        </p:nvSpPr>
        <p:spPr>
          <a:xfrm>
            <a:off x="677334" y="5812325"/>
            <a:ext cx="8596668" cy="229037"/>
          </a:xfrm>
        </p:spPr>
        <p:txBody>
          <a:bodyPr>
            <a:normAutofit fontScale="62500" lnSpcReduction="20000"/>
          </a:bodyPr>
          <a:lstStyle/>
          <a:p>
            <a:endParaRPr lang="en-US" dirty="0"/>
          </a:p>
        </p:txBody>
      </p:sp>
    </p:spTree>
    <p:extLst>
      <p:ext uri="{BB962C8B-B14F-4D97-AF65-F5344CB8AC3E}">
        <p14:creationId xmlns:p14="http://schemas.microsoft.com/office/powerpoint/2010/main" val="480845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7F169A-6206-5D3A-530C-D510A7FFCF42}"/>
              </a:ext>
            </a:extLst>
          </p:cNvPr>
          <p:cNvSpPr>
            <a:spLocks noGrp="1"/>
          </p:cNvSpPr>
          <p:nvPr>
            <p:ph type="title"/>
          </p:nvPr>
        </p:nvSpPr>
        <p:spPr>
          <a:xfrm>
            <a:off x="1286933" y="609601"/>
            <a:ext cx="10197494" cy="141838"/>
          </a:xfrm>
        </p:spPr>
        <p:txBody>
          <a:bodyPr>
            <a:normAutofit fontScale="90000"/>
          </a:bodyPr>
          <a:lstStyle/>
          <a:p>
            <a:endParaRPr lang="en-US" dirty="0"/>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B94C3385-23F3-C566-5598-892532968F13}"/>
              </a:ext>
            </a:extLst>
          </p:cNvPr>
          <p:cNvGraphicFramePr>
            <a:graphicFrameLocks noGrp="1"/>
          </p:cNvGraphicFramePr>
          <p:nvPr>
            <p:ph idx="1"/>
            <p:extLst>
              <p:ext uri="{D42A27DB-BD31-4B8C-83A1-F6EECF244321}">
                <p14:modId xmlns:p14="http://schemas.microsoft.com/office/powerpoint/2010/main" val="335613922"/>
              </p:ext>
            </p:extLst>
          </p:nvPr>
        </p:nvGraphicFramePr>
        <p:xfrm>
          <a:off x="1286933" y="751440"/>
          <a:ext cx="9618133" cy="51604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6949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97C82F-79B8-4638-500F-08D77E773CE0}"/>
              </a:ext>
            </a:extLst>
          </p:cNvPr>
          <p:cNvSpPr>
            <a:spLocks noGrp="1"/>
          </p:cNvSpPr>
          <p:nvPr>
            <p:ph type="title"/>
          </p:nvPr>
        </p:nvSpPr>
        <p:spPr>
          <a:xfrm>
            <a:off x="1286933" y="609600"/>
            <a:ext cx="10197494" cy="1099457"/>
          </a:xfrm>
        </p:spPr>
        <p:txBody>
          <a:bodyPr>
            <a:normAutofit/>
          </a:bodyPr>
          <a:lstStyle/>
          <a:p>
            <a:pPr>
              <a:lnSpc>
                <a:spcPct val="90000"/>
              </a:lnSpc>
            </a:pPr>
            <a:r>
              <a:rPr lang="en-US" sz="2300"/>
              <a:t>To direct the Staff of the WSO to adhere to the following guidelines for implementing the “Choosing a Group’s Name” Policy:</a:t>
            </a:r>
            <a:br>
              <a:rPr lang="en-US" sz="2300"/>
            </a:br>
            <a:endParaRPr lang="en-US" sz="2300"/>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12E825D2-29DD-90D6-1933-0672AB8DB75F}"/>
              </a:ext>
            </a:extLst>
          </p:cNvPr>
          <p:cNvGraphicFramePr>
            <a:graphicFrameLocks noGrp="1"/>
          </p:cNvGraphicFramePr>
          <p:nvPr>
            <p:ph idx="1"/>
            <p:extLst>
              <p:ext uri="{D42A27DB-BD31-4B8C-83A1-F6EECF244321}">
                <p14:modId xmlns:p14="http://schemas.microsoft.com/office/powerpoint/2010/main" val="3696500883"/>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5338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130847-2002-D2F3-78D5-7C81906A8776}"/>
              </a:ext>
            </a:extLst>
          </p:cNvPr>
          <p:cNvSpPr>
            <a:spLocks noGrp="1"/>
          </p:cNvSpPr>
          <p:nvPr>
            <p:ph type="title"/>
          </p:nvPr>
        </p:nvSpPr>
        <p:spPr>
          <a:xfrm>
            <a:off x="1286933" y="609600"/>
            <a:ext cx="10197494" cy="1099457"/>
          </a:xfrm>
        </p:spPr>
        <p:txBody>
          <a:bodyPr>
            <a:normAutofit/>
          </a:bodyPr>
          <a:lstStyle/>
          <a:p>
            <a:r>
              <a:rPr lang="en-US"/>
              <a:t>Single Trustee Application and Selection </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BB85AE6B-C28F-D8DF-9BC7-6753A03D85B8}"/>
              </a:ext>
            </a:extLst>
          </p:cNvPr>
          <p:cNvGraphicFramePr>
            <a:graphicFrameLocks noGrp="1"/>
          </p:cNvGraphicFramePr>
          <p:nvPr>
            <p:ph idx="1"/>
            <p:extLst>
              <p:ext uri="{D42A27DB-BD31-4B8C-83A1-F6EECF244321}">
                <p14:modId xmlns:p14="http://schemas.microsoft.com/office/powerpoint/2010/main" val="3132157212"/>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0800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7F00875-AD2E-F694-6A8F-BA49670BC98A}"/>
              </a:ext>
            </a:extLst>
          </p:cNvPr>
          <p:cNvSpPr>
            <a:spLocks noGrp="1"/>
          </p:cNvSpPr>
          <p:nvPr>
            <p:ph type="title"/>
          </p:nvPr>
        </p:nvSpPr>
        <p:spPr>
          <a:xfrm>
            <a:off x="643467" y="816638"/>
            <a:ext cx="3367359" cy="5224724"/>
          </a:xfrm>
        </p:spPr>
        <p:txBody>
          <a:bodyPr anchor="ctr">
            <a:normAutofit/>
          </a:bodyPr>
          <a:lstStyle/>
          <a:p>
            <a:r>
              <a:rPr lang="en-US"/>
              <a:t>WSO: The Finance Report</a:t>
            </a:r>
          </a:p>
        </p:txBody>
      </p:sp>
      <p:sp>
        <p:nvSpPr>
          <p:cNvPr id="3" name="Content Placeholder 2">
            <a:extLst>
              <a:ext uri="{FF2B5EF4-FFF2-40B4-BE49-F238E27FC236}">
                <a16:creationId xmlns:a16="http://schemas.microsoft.com/office/drawing/2014/main" id="{09CAF988-7D85-3BBC-A734-DB6D565B4560}"/>
              </a:ext>
            </a:extLst>
          </p:cNvPr>
          <p:cNvSpPr>
            <a:spLocks noGrp="1"/>
          </p:cNvSpPr>
          <p:nvPr>
            <p:ph idx="1"/>
          </p:nvPr>
        </p:nvSpPr>
        <p:spPr>
          <a:xfrm>
            <a:off x="4599974" y="534153"/>
            <a:ext cx="4619706" cy="5884753"/>
          </a:xfrm>
        </p:spPr>
        <p:txBody>
          <a:bodyPr anchor="ctr">
            <a:normAutofit/>
          </a:bodyPr>
          <a:lstStyle/>
          <a:p>
            <a:pPr>
              <a:lnSpc>
                <a:spcPct val="90000"/>
              </a:lnSpc>
            </a:pPr>
            <a:r>
              <a:rPr lang="en-US" sz="1700" dirty="0"/>
              <a:t>January 2026 Audit: We have a clean bill of financial health!</a:t>
            </a:r>
          </a:p>
          <a:p>
            <a:pPr>
              <a:lnSpc>
                <a:spcPct val="90000"/>
              </a:lnSpc>
            </a:pPr>
            <a:r>
              <a:rPr lang="en-US" sz="1700" dirty="0"/>
              <a:t>In 2025, we were in the black -  thanks to large bequests.</a:t>
            </a:r>
          </a:p>
          <a:p>
            <a:pPr>
              <a:lnSpc>
                <a:spcPct val="90000"/>
              </a:lnSpc>
            </a:pPr>
            <a:r>
              <a:rPr lang="en-US" sz="1700" dirty="0"/>
              <a:t>100% of groups are using services; only 62% of groups contributed in 2025. </a:t>
            </a:r>
          </a:p>
          <a:p>
            <a:pPr>
              <a:lnSpc>
                <a:spcPct val="90000"/>
              </a:lnSpc>
            </a:pPr>
            <a:r>
              <a:rPr lang="en-US" sz="1700" dirty="0"/>
              <a:t>Value provided per group: $357.97 (doesn’t include CAL purchases).</a:t>
            </a:r>
          </a:p>
          <a:p>
            <a:pPr marL="0" indent="0">
              <a:lnSpc>
                <a:spcPct val="90000"/>
              </a:lnSpc>
              <a:buNone/>
            </a:pPr>
            <a:r>
              <a:rPr lang="en-US" sz="1700" dirty="0"/>
              <a:t>How it works:</a:t>
            </a:r>
          </a:p>
          <a:p>
            <a:pPr>
              <a:lnSpc>
                <a:spcPct val="90000"/>
              </a:lnSpc>
            </a:pPr>
            <a:r>
              <a:rPr lang="en-US" sz="1700" dirty="0"/>
              <a:t>WSO’s income comes from members and groups.</a:t>
            </a:r>
          </a:p>
          <a:p>
            <a:pPr marL="0" indent="0">
              <a:lnSpc>
                <a:spcPct val="90000"/>
              </a:lnSpc>
              <a:buNone/>
            </a:pPr>
            <a:r>
              <a:rPr lang="en-US" sz="1700" dirty="0"/>
              <a:t>WSO maintains:</a:t>
            </a:r>
          </a:p>
          <a:p>
            <a:pPr>
              <a:lnSpc>
                <a:spcPct val="90000"/>
              </a:lnSpc>
            </a:pPr>
            <a:r>
              <a:rPr lang="en-US" sz="1700" dirty="0"/>
              <a:t>General Fund (from which the year’s expenses are drawn).</a:t>
            </a:r>
          </a:p>
          <a:p>
            <a:pPr>
              <a:lnSpc>
                <a:spcPct val="90000"/>
              </a:lnSpc>
            </a:pPr>
            <a:r>
              <a:rPr lang="en-US" sz="1700" dirty="0"/>
              <a:t>Reserve Fund (WSO’s Ample Reserve - contains one year of operating. expenses)</a:t>
            </a:r>
          </a:p>
          <a:p>
            <a:pPr>
              <a:lnSpc>
                <a:spcPct val="90000"/>
              </a:lnSpc>
            </a:pPr>
            <a:r>
              <a:rPr lang="en-US" sz="1700" dirty="0"/>
              <a:t>Building Fund.</a:t>
            </a:r>
          </a:p>
          <a:p>
            <a:pPr>
              <a:lnSpc>
                <a:spcPct val="90000"/>
              </a:lnSpc>
            </a:pPr>
            <a:endParaRPr lang="en-US" sz="1700" dirty="0"/>
          </a:p>
        </p:txBody>
      </p:sp>
    </p:spTree>
    <p:extLst>
      <p:ext uri="{BB962C8B-B14F-4D97-AF65-F5344CB8AC3E}">
        <p14:creationId xmlns:p14="http://schemas.microsoft.com/office/powerpoint/2010/main" val="55769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0025AA-C0FD-2B82-20C3-01F6685918EA}"/>
              </a:ext>
            </a:extLst>
          </p:cNvPr>
          <p:cNvSpPr>
            <a:spLocks noGrp="1"/>
          </p:cNvSpPr>
          <p:nvPr>
            <p:ph type="title"/>
          </p:nvPr>
        </p:nvSpPr>
        <p:spPr>
          <a:xfrm>
            <a:off x="1286933" y="609600"/>
            <a:ext cx="10197494" cy="1099457"/>
          </a:xfrm>
        </p:spPr>
        <p:txBody>
          <a:bodyPr>
            <a:normAutofit/>
          </a:bodyPr>
          <a:lstStyle/>
          <a:p>
            <a:r>
              <a:rPr lang="en-US"/>
              <a:t>WSO: The Finance Report</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E4283D71-248D-EE47-048A-659570FBD562}"/>
              </a:ext>
            </a:extLst>
          </p:cNvPr>
          <p:cNvGraphicFramePr>
            <a:graphicFrameLocks noGrp="1"/>
          </p:cNvGraphicFramePr>
          <p:nvPr>
            <p:ph idx="1"/>
            <p:extLst>
              <p:ext uri="{D42A27DB-BD31-4B8C-83A1-F6EECF244321}">
                <p14:modId xmlns:p14="http://schemas.microsoft.com/office/powerpoint/2010/main" val="3136550564"/>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7952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A75F99-8FB0-2305-3413-87C0E1AFD3BF}"/>
              </a:ext>
            </a:extLst>
          </p:cNvPr>
          <p:cNvSpPr>
            <a:spLocks noGrp="1"/>
          </p:cNvSpPr>
          <p:nvPr>
            <p:ph type="title"/>
          </p:nvPr>
        </p:nvSpPr>
        <p:spPr>
          <a:xfrm>
            <a:off x="1286933" y="609600"/>
            <a:ext cx="10197494" cy="1099457"/>
          </a:xfrm>
        </p:spPr>
        <p:txBody>
          <a:bodyPr>
            <a:normAutofit/>
          </a:bodyPr>
          <a:lstStyle/>
          <a:p>
            <a:r>
              <a:rPr lang="en-US" dirty="0"/>
              <a:t>2025 WSO Program Accomplishments </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23A56F22-2461-48FE-92E8-F434F6C57819}"/>
              </a:ext>
            </a:extLst>
          </p:cNvPr>
          <p:cNvGraphicFramePr>
            <a:graphicFrameLocks noGrp="1"/>
          </p:cNvGraphicFramePr>
          <p:nvPr>
            <p:ph idx="1"/>
            <p:extLst>
              <p:ext uri="{D42A27DB-BD31-4B8C-83A1-F6EECF244321}">
                <p14:modId xmlns:p14="http://schemas.microsoft.com/office/powerpoint/2010/main" val="2647434667"/>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8487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1DCB8F-8753-EC5E-BA69-28A357138015}"/>
              </a:ext>
            </a:extLst>
          </p:cNvPr>
          <p:cNvSpPr>
            <a:spLocks noGrp="1"/>
          </p:cNvSpPr>
          <p:nvPr>
            <p:ph type="title"/>
          </p:nvPr>
        </p:nvSpPr>
        <p:spPr>
          <a:xfrm>
            <a:off x="1286933" y="609600"/>
            <a:ext cx="10197494" cy="1099457"/>
          </a:xfrm>
        </p:spPr>
        <p:txBody>
          <a:bodyPr>
            <a:normAutofit/>
          </a:bodyPr>
          <a:lstStyle/>
          <a:p>
            <a:r>
              <a:rPr lang="en-US"/>
              <a:t>2026 WSO Budget Forecast</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72DF2900-5C09-BE2D-CB2A-DB0DAB576203}"/>
              </a:ext>
            </a:extLst>
          </p:cNvPr>
          <p:cNvGraphicFramePr>
            <a:graphicFrameLocks noGrp="1"/>
          </p:cNvGraphicFramePr>
          <p:nvPr>
            <p:ph idx="1"/>
            <p:extLst>
              <p:ext uri="{D42A27DB-BD31-4B8C-83A1-F6EECF244321}">
                <p14:modId xmlns:p14="http://schemas.microsoft.com/office/powerpoint/2010/main" val="190522357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1705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272B324-E16A-B527-C851-BA737178B5AD}"/>
              </a:ext>
            </a:extLst>
          </p:cNvPr>
          <p:cNvSpPr>
            <a:spLocks noGrp="1"/>
          </p:cNvSpPr>
          <p:nvPr>
            <p:ph type="title"/>
          </p:nvPr>
        </p:nvSpPr>
        <p:spPr>
          <a:xfrm>
            <a:off x="643467" y="816638"/>
            <a:ext cx="3367359" cy="5224724"/>
          </a:xfrm>
        </p:spPr>
        <p:txBody>
          <a:bodyPr anchor="ctr">
            <a:normAutofit/>
          </a:bodyPr>
          <a:lstStyle/>
          <a:p>
            <a:r>
              <a:rPr lang="en-US" dirty="0"/>
              <a:t>2026 WSO Projects</a:t>
            </a:r>
          </a:p>
        </p:txBody>
      </p:sp>
      <p:sp>
        <p:nvSpPr>
          <p:cNvPr id="3" name="Content Placeholder 2">
            <a:extLst>
              <a:ext uri="{FF2B5EF4-FFF2-40B4-BE49-F238E27FC236}">
                <a16:creationId xmlns:a16="http://schemas.microsoft.com/office/drawing/2014/main" id="{D8976205-4D84-1100-514C-9C209EEC82EF}"/>
              </a:ext>
            </a:extLst>
          </p:cNvPr>
          <p:cNvSpPr>
            <a:spLocks noGrp="1"/>
          </p:cNvSpPr>
          <p:nvPr>
            <p:ph idx="1"/>
          </p:nvPr>
        </p:nvSpPr>
        <p:spPr>
          <a:xfrm>
            <a:off x="4654295" y="816638"/>
            <a:ext cx="4619706" cy="5224724"/>
          </a:xfrm>
        </p:spPr>
        <p:txBody>
          <a:bodyPr anchor="ctr">
            <a:normAutofit/>
          </a:bodyPr>
          <a:lstStyle/>
          <a:p>
            <a:pPr>
              <a:lnSpc>
                <a:spcPct val="90000"/>
              </a:lnSpc>
            </a:pPr>
            <a:r>
              <a:rPr lang="en-US" sz="1700" dirty="0"/>
              <a:t>Continue Core Systems Overhaul: CRM to replace AMS to improve online Group Records and the online Bookstore.</a:t>
            </a:r>
          </a:p>
          <a:p>
            <a:pPr>
              <a:lnSpc>
                <a:spcPct val="90000"/>
              </a:lnSpc>
            </a:pPr>
            <a:r>
              <a:rPr lang="en-US" sz="1700" dirty="0"/>
              <a:t>Host 75th Anniversary (DONE!).</a:t>
            </a:r>
          </a:p>
          <a:p>
            <a:pPr>
              <a:lnSpc>
                <a:spcPct val="90000"/>
              </a:lnSpc>
            </a:pPr>
            <a:r>
              <a:rPr lang="en-US" sz="1700" dirty="0"/>
              <a:t>2026 International General Services Meeting in Slovenia.</a:t>
            </a:r>
          </a:p>
          <a:p>
            <a:pPr>
              <a:lnSpc>
                <a:spcPct val="90000"/>
              </a:lnSpc>
            </a:pPr>
            <a:r>
              <a:rPr lang="en-US" sz="1700" dirty="0"/>
              <a:t>Improve technology by rebuilding the website.</a:t>
            </a:r>
          </a:p>
          <a:p>
            <a:pPr lvl="1">
              <a:lnSpc>
                <a:spcPct val="90000"/>
              </a:lnSpc>
            </a:pPr>
            <a:r>
              <a:rPr lang="en-US" sz="1700" dirty="0"/>
              <a:t>Our website is 9 years old!</a:t>
            </a:r>
          </a:p>
          <a:p>
            <a:pPr lvl="1">
              <a:lnSpc>
                <a:spcPct val="90000"/>
              </a:lnSpc>
            </a:pPr>
            <a:r>
              <a:rPr lang="en-US" sz="1700" dirty="0"/>
              <a:t>It’s time for a redesign for UX and updated security.</a:t>
            </a:r>
          </a:p>
          <a:p>
            <a:pPr lvl="1">
              <a:lnSpc>
                <a:spcPct val="90000"/>
              </a:lnSpc>
            </a:pPr>
            <a:r>
              <a:rPr lang="en-US" sz="1700" dirty="0"/>
              <a:t>August-September Target.</a:t>
            </a:r>
          </a:p>
          <a:p>
            <a:pPr>
              <a:lnSpc>
                <a:spcPct val="90000"/>
              </a:lnSpc>
            </a:pPr>
            <a:r>
              <a:rPr lang="en-US" sz="1700" dirty="0"/>
              <a:t>Launch a new Al-Anon Faces Alcoholism.</a:t>
            </a:r>
          </a:p>
          <a:p>
            <a:pPr>
              <a:lnSpc>
                <a:spcPct val="90000"/>
              </a:lnSpc>
            </a:pPr>
            <a:r>
              <a:rPr lang="en-US" sz="1700" dirty="0"/>
              <a:t>Continue to advance eBooks Globally (August).</a:t>
            </a:r>
          </a:p>
          <a:p>
            <a:pPr>
              <a:lnSpc>
                <a:spcPct val="90000"/>
              </a:lnSpc>
            </a:pPr>
            <a:r>
              <a:rPr lang="en-US" sz="1700" dirty="0"/>
              <a:t>Hire two WSO employees to fill vacant positions.</a:t>
            </a:r>
          </a:p>
        </p:txBody>
      </p:sp>
    </p:spTree>
    <p:extLst>
      <p:ext uri="{BB962C8B-B14F-4D97-AF65-F5344CB8AC3E}">
        <p14:creationId xmlns:p14="http://schemas.microsoft.com/office/powerpoint/2010/main" val="89014051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518</TotalTime>
  <Words>2306</Words>
  <Application>Microsoft Office PowerPoint</Application>
  <PresentationFormat>Widescreen</PresentationFormat>
  <Paragraphs>189</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Trebuchet MS</vt:lpstr>
      <vt:lpstr>Wingdings 3</vt:lpstr>
      <vt:lpstr>Facet</vt:lpstr>
      <vt:lpstr>Al-Anon World Service Conference 2026</vt:lpstr>
      <vt:lpstr>WSC: Motions </vt:lpstr>
      <vt:lpstr>To direct the Staff of the WSO to adhere to the following guidelines for implementing the “Choosing a Group’s Name” Policy: </vt:lpstr>
      <vt:lpstr>Single Trustee Application and Selection </vt:lpstr>
      <vt:lpstr>WSO: The Finance Report</vt:lpstr>
      <vt:lpstr>WSO: The Finance Report</vt:lpstr>
      <vt:lpstr>2025 WSO Program Accomplishments </vt:lpstr>
      <vt:lpstr>2026 WSO Budget Forecast</vt:lpstr>
      <vt:lpstr>2026 WSO Projects</vt:lpstr>
      <vt:lpstr>How our Area can help with Literature and FORUM sales: </vt:lpstr>
      <vt:lpstr>PowerPoint Presentation</vt:lpstr>
      <vt:lpstr>PowerPoint Presentation</vt:lpstr>
      <vt:lpstr>PowerPoint Presentation</vt:lpstr>
      <vt:lpstr>WSC: Area Inventories</vt:lpstr>
      <vt:lpstr>Last thoughts before lunch : </vt:lpstr>
      <vt:lpstr>More last thoughts before lunch:</vt:lpstr>
      <vt:lpstr>And more:  75th Anniversary Gala: 75 Years, One Purpose  </vt:lpstr>
      <vt:lpstr>And lastly:  Growing Future Leaders – Passing it On (PIO)</vt:lpstr>
      <vt:lpstr>Pause for Lunch</vt:lpstr>
      <vt:lpstr>Electronic Alateen Background</vt:lpstr>
      <vt:lpstr>About Electronic Alateen Meetings </vt:lpstr>
      <vt:lpstr>AMIAS + AMIAS-E </vt:lpstr>
      <vt:lpstr>Mandatory Reporting and Hybrid Meetings   </vt:lpstr>
      <vt:lpstr>What’s Next?  </vt:lpstr>
      <vt:lpstr>Pause for Workshop</vt:lpstr>
      <vt:lpstr>Delegate take-aways at WSC</vt:lpstr>
      <vt:lpstr>    What are your take-aways from today?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 Rastall</dc:creator>
  <cp:lastModifiedBy>Jan Rastall</cp:lastModifiedBy>
  <cp:revision>3</cp:revision>
  <dcterms:created xsi:type="dcterms:W3CDTF">2026-05-24T11:44:03Z</dcterms:created>
  <dcterms:modified xsi:type="dcterms:W3CDTF">2026-05-24T23:03:12Z</dcterms:modified>
</cp:coreProperties>
</file>